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9" r:id="rId1"/>
  </p:sldMasterIdLst>
  <p:notesMasterIdLst>
    <p:notesMasterId r:id="rId29"/>
  </p:notesMasterIdLst>
  <p:sldIdLst>
    <p:sldId id="256" r:id="rId2"/>
    <p:sldId id="260" r:id="rId3"/>
    <p:sldId id="265" r:id="rId4"/>
    <p:sldId id="308" r:id="rId5"/>
    <p:sldId id="298" r:id="rId6"/>
    <p:sldId id="259" r:id="rId7"/>
    <p:sldId id="299" r:id="rId8"/>
    <p:sldId id="268" r:id="rId9"/>
    <p:sldId id="303" r:id="rId10"/>
    <p:sldId id="304" r:id="rId11"/>
    <p:sldId id="305" r:id="rId12"/>
    <p:sldId id="306" r:id="rId13"/>
    <p:sldId id="307" r:id="rId14"/>
    <p:sldId id="300" r:id="rId15"/>
    <p:sldId id="311" r:id="rId16"/>
    <p:sldId id="316" r:id="rId17"/>
    <p:sldId id="319" r:id="rId18"/>
    <p:sldId id="317" r:id="rId19"/>
    <p:sldId id="313" r:id="rId20"/>
    <p:sldId id="314" r:id="rId21"/>
    <p:sldId id="318" r:id="rId22"/>
    <p:sldId id="315" r:id="rId23"/>
    <p:sldId id="312" r:id="rId24"/>
    <p:sldId id="301" r:id="rId25"/>
    <p:sldId id="309" r:id="rId26"/>
    <p:sldId id="310" r:id="rId27"/>
    <p:sldId id="302" r:id="rId28"/>
  </p:sldIdLst>
  <p:sldSz cx="9144000" cy="5143500" type="screen16x9"/>
  <p:notesSz cx="6858000" cy="9144000"/>
  <p:embeddedFontLst>
    <p:embeddedFont>
      <p:font typeface="Anaheim" panose="020B0604020202020204" charset="0"/>
      <p:regular r:id="rId30"/>
    </p:embeddedFont>
    <p:embeddedFont>
      <p:font typeface="Lexend Mega" panose="020B0604020202020204" charset="0"/>
      <p:regular r:id="rId31"/>
      <p:bold r:id="rId32"/>
    </p:embeddedFont>
    <p:embeddedFont>
      <p:font typeface="RSU" panose="02000506040000020003" pitchFamily="2" charset="-34"/>
      <p:regular r:id="rId33"/>
      <p:bold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4963918-7A35-483F-8634-9652003F476C}">
  <a:tblStyle styleId="{64963918-7A35-483F-8634-9652003F476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2" d="100"/>
          <a:sy n="142" d="100"/>
        </p:scale>
        <p:origin x="7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dirty="0"/>
              <a:t>สวัสดีค่ะ ดิฉันนางสาวชล</a:t>
            </a:r>
            <a:r>
              <a:rPr lang="th-TH" dirty="0" err="1"/>
              <a:t>ลฎา</a:t>
            </a:r>
            <a:r>
              <a:rPr lang="th-TH" dirty="0"/>
              <a:t> พันสีนาม รหัสนิสิต </a:t>
            </a:r>
            <a:r>
              <a:rPr lang="en-US" dirty="0"/>
              <a:t>6530300091 </a:t>
            </a:r>
            <a:r>
              <a:rPr lang="th-TH" dirty="0"/>
              <a:t>วันนี้จะมานำเสนอโปรเจคที่ชื่อว่า </a:t>
            </a:r>
            <a:r>
              <a:rPr lang="en-US" dirty="0"/>
              <a:t>ran it </a:t>
            </a:r>
            <a:r>
              <a:rPr lang="th-TH" dirty="0"/>
              <a:t>ค่ะ </a:t>
            </a:r>
            <a:r>
              <a:rPr lang="en-US" dirty="0"/>
              <a:t>ran it </a:t>
            </a:r>
            <a:r>
              <a:rPr lang="th-TH" dirty="0"/>
              <a:t>นะคะคือโปรแกรมที่จะสุ่มร้านอาหารที่เราเพิ่มลงไปค่ะ โดยมีร้านแนะนำและเมนูแนะนำด้วยค่ะ เหตุผลที่ทำโปรแกรมนี้ขึ้นมานะคะ สืบเนื่องจากเวลาไปเที่ยวกับเพื่อนมักจะเกิดปัญหาเลือกร้านอาหารไม่ได้ จึงเกิดเป็นแนวคิดที่จะทำโปรแกรมสุ่มร้านอาหารขึ้นมาค่ะ</a:t>
            </a: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e1d838b627_4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e1d838b627_4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702997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e1d838b627_4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e1d838b627_4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37446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e1d838b627_4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e1d838b627_4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36213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e1d838b627_4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e1d838b627_4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16994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e1d838b627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e1d838b627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446760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e1d838b627_4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e1d838b627_4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Main app </a:t>
            </a:r>
            <a:r>
              <a:rPr lang="th-TH" dirty="0"/>
              <a:t>ตัวที่เอาไว้รันโปรแกรม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875073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e1d838b627_4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e1d838b627_4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Guizone1 </a:t>
            </a:r>
            <a:r>
              <a:rPr lang="th-TH" dirty="0"/>
              <a:t>ส่วนที่ทำหน้า </a:t>
            </a:r>
            <a:r>
              <a:rPr lang="en-US" dirty="0" err="1"/>
              <a:t>ui</a:t>
            </a:r>
            <a:r>
              <a:rPr lang="th-TH" dirty="0"/>
              <a:t> 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import package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Extends </a:t>
            </a:r>
            <a:r>
              <a:rPr lang="en-US" dirty="0" err="1"/>
              <a:t>Jframe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Implements action listener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dirty="0"/>
              <a:t>กำหนดตัวแปลต่างๆ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146745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e1d838b627_4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e1d838b627_4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085113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e1d838b627_4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e1d838b627_4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623851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e1d838b627_4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e1d838b627_4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99132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e1d838b627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e1d838b627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e1d838b627_4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e1d838b627_4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476592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e1d838b627_4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e1d838b627_4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798080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e1d838b627_4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e1d838b627_4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593413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e1d838b627_4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e1d838b627_4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Logic zone</a:t>
            </a:r>
            <a:r>
              <a:rPr lang="th-TH" dirty="0"/>
              <a:t> ส่วนที่มีความสามารถในการสุ่ม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1908307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e1d838b627_4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e1d838b627_4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3802342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e1d838b627_4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e1d838b627_4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504294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e1d838b627_4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e1d838b627_4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899340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e1d838b627_4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e1d838b627_4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150577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e1d838b627_4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e1d838b627_4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e1d838b627_4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e1d838b627_4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02689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e1d838b627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e1d838b627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5513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e207fd22f2_0_250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e207fd22f2_0_250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e1d838b627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e1d838b627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81642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e1d838b627_4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e1d838b627_4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e1d838b627_4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e1d838b627_4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152199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26450" y="1060438"/>
            <a:ext cx="5804400" cy="218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300" b="1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26450" y="3316750"/>
            <a:ext cx="7598100" cy="6072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cxnSp>
        <p:nvCxnSpPr>
          <p:cNvPr id="11" name="Google Shape;11;p2"/>
          <p:cNvCxnSpPr/>
          <p:nvPr/>
        </p:nvCxnSpPr>
        <p:spPr>
          <a:xfrm rot="10800000">
            <a:off x="726450" y="372125"/>
            <a:ext cx="7691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Google Shape;12;p2"/>
          <p:cNvCxnSpPr/>
          <p:nvPr/>
        </p:nvCxnSpPr>
        <p:spPr>
          <a:xfrm rot="10800000">
            <a:off x="726450" y="4771350"/>
            <a:ext cx="7691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" name="Google Shape;13;p2"/>
          <p:cNvSpPr/>
          <p:nvPr/>
        </p:nvSpPr>
        <p:spPr>
          <a:xfrm>
            <a:off x="182925" y="4601100"/>
            <a:ext cx="340500" cy="340500"/>
          </a:xfrm>
          <a:prstGeom prst="star4">
            <a:avLst>
              <a:gd name="adj" fmla="val 125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2152350" y="2179625"/>
            <a:ext cx="4839300" cy="8418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0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2" hasCustomPrompt="1"/>
          </p:nvPr>
        </p:nvSpPr>
        <p:spPr>
          <a:xfrm>
            <a:off x="2996550" y="1227075"/>
            <a:ext cx="3150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2152350" y="3132175"/>
            <a:ext cx="48393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8" name="Google Shape;18;p3"/>
          <p:cNvCxnSpPr/>
          <p:nvPr/>
        </p:nvCxnSpPr>
        <p:spPr>
          <a:xfrm rot="10800000">
            <a:off x="726450" y="4771350"/>
            <a:ext cx="7691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" name="Google Shape;19;p3"/>
          <p:cNvSpPr/>
          <p:nvPr/>
        </p:nvSpPr>
        <p:spPr>
          <a:xfrm>
            <a:off x="182925" y="4601100"/>
            <a:ext cx="340500" cy="340500"/>
          </a:xfrm>
          <a:prstGeom prst="star4">
            <a:avLst>
              <a:gd name="adj" fmla="val 125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cxnSp>
        <p:nvCxnSpPr>
          <p:cNvPr id="35" name="Google Shape;35;p6"/>
          <p:cNvCxnSpPr/>
          <p:nvPr/>
        </p:nvCxnSpPr>
        <p:spPr>
          <a:xfrm rot="10800000">
            <a:off x="726450" y="4771350"/>
            <a:ext cx="7691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" name="Google Shape;36;p6"/>
          <p:cNvSpPr/>
          <p:nvPr/>
        </p:nvSpPr>
        <p:spPr>
          <a:xfrm>
            <a:off x="182925" y="4601100"/>
            <a:ext cx="340500" cy="340500"/>
          </a:xfrm>
          <a:prstGeom prst="star4">
            <a:avLst>
              <a:gd name="adj" fmla="val 125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9"/>
          <p:cNvSpPr txBox="1">
            <a:spLocks noGrp="1"/>
          </p:cNvSpPr>
          <p:nvPr>
            <p:ph type="title"/>
          </p:nvPr>
        </p:nvSpPr>
        <p:spPr>
          <a:xfrm>
            <a:off x="3897200" y="1089713"/>
            <a:ext cx="4402200" cy="9588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subTitle" idx="1"/>
          </p:nvPr>
        </p:nvSpPr>
        <p:spPr>
          <a:xfrm>
            <a:off x="844600" y="2371988"/>
            <a:ext cx="3807000" cy="168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49" name="Google Shape;49;p9"/>
          <p:cNvCxnSpPr/>
          <p:nvPr/>
        </p:nvCxnSpPr>
        <p:spPr>
          <a:xfrm rot="10800000">
            <a:off x="726450" y="4771350"/>
            <a:ext cx="7691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0" name="Google Shape;50;p9"/>
          <p:cNvSpPr/>
          <p:nvPr/>
        </p:nvSpPr>
        <p:spPr>
          <a:xfrm>
            <a:off x="182925" y="4601100"/>
            <a:ext cx="340500" cy="340500"/>
          </a:xfrm>
          <a:prstGeom prst="star4">
            <a:avLst>
              <a:gd name="adj" fmla="val 125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>
            <a:spLocks noGrp="1"/>
          </p:cNvSpPr>
          <p:nvPr>
            <p:ph type="title"/>
          </p:nvPr>
        </p:nvSpPr>
        <p:spPr>
          <a:xfrm>
            <a:off x="715100" y="1938655"/>
            <a:ext cx="3242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76" name="Google Shape;76;p16"/>
          <p:cNvSpPr txBox="1">
            <a:spLocks noGrp="1"/>
          </p:cNvSpPr>
          <p:nvPr>
            <p:ph type="subTitle" idx="1"/>
          </p:nvPr>
        </p:nvSpPr>
        <p:spPr>
          <a:xfrm>
            <a:off x="1167950" y="2344175"/>
            <a:ext cx="2336400" cy="77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6"/>
          <p:cNvSpPr txBox="1">
            <a:spLocks noGrp="1"/>
          </p:cNvSpPr>
          <p:nvPr>
            <p:ph type="title" idx="2"/>
          </p:nvPr>
        </p:nvSpPr>
        <p:spPr>
          <a:xfrm>
            <a:off x="2950949" y="3227630"/>
            <a:ext cx="3242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78" name="Google Shape;78;p16"/>
          <p:cNvSpPr txBox="1">
            <a:spLocks noGrp="1"/>
          </p:cNvSpPr>
          <p:nvPr>
            <p:ph type="subTitle" idx="3"/>
          </p:nvPr>
        </p:nvSpPr>
        <p:spPr>
          <a:xfrm>
            <a:off x="3403800" y="3632402"/>
            <a:ext cx="2336400" cy="77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6"/>
          <p:cNvSpPr txBox="1">
            <a:spLocks noGrp="1"/>
          </p:cNvSpPr>
          <p:nvPr>
            <p:ph type="title" idx="4"/>
          </p:nvPr>
        </p:nvSpPr>
        <p:spPr>
          <a:xfrm>
            <a:off x="5186797" y="1938655"/>
            <a:ext cx="3242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80" name="Google Shape;80;p16"/>
          <p:cNvSpPr txBox="1">
            <a:spLocks noGrp="1"/>
          </p:cNvSpPr>
          <p:nvPr>
            <p:ph type="subTitle" idx="5"/>
          </p:nvPr>
        </p:nvSpPr>
        <p:spPr>
          <a:xfrm>
            <a:off x="5639650" y="2344175"/>
            <a:ext cx="2336400" cy="77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6"/>
          <p:cNvSpPr txBox="1">
            <a:spLocks noGrp="1"/>
          </p:cNvSpPr>
          <p:nvPr>
            <p:ph type="title" idx="6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cxnSp>
        <p:nvCxnSpPr>
          <p:cNvPr id="82" name="Google Shape;82;p16"/>
          <p:cNvCxnSpPr/>
          <p:nvPr/>
        </p:nvCxnSpPr>
        <p:spPr>
          <a:xfrm rot="10800000">
            <a:off x="726450" y="4771350"/>
            <a:ext cx="7691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3" name="Google Shape;83;p16"/>
          <p:cNvSpPr/>
          <p:nvPr/>
        </p:nvSpPr>
        <p:spPr>
          <a:xfrm>
            <a:off x="182925" y="4601100"/>
            <a:ext cx="340500" cy="340500"/>
          </a:xfrm>
          <a:prstGeom prst="star4">
            <a:avLst>
              <a:gd name="adj" fmla="val 125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9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Mega"/>
              <a:buNone/>
              <a:defRPr sz="3000">
                <a:solidFill>
                  <a:schemeClr val="dk1"/>
                </a:solidFill>
                <a:latin typeface="Lexend Mega"/>
                <a:ea typeface="Lexend Mega"/>
                <a:cs typeface="Lexend Mega"/>
                <a:sym typeface="Lexend Meg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Mega"/>
              <a:buNone/>
              <a:defRPr sz="3000">
                <a:solidFill>
                  <a:schemeClr val="dk1"/>
                </a:solidFill>
                <a:latin typeface="Lexend Mega"/>
                <a:ea typeface="Lexend Mega"/>
                <a:cs typeface="Lexend Mega"/>
                <a:sym typeface="Lexend Meg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Mega"/>
              <a:buNone/>
              <a:defRPr sz="3000">
                <a:solidFill>
                  <a:schemeClr val="dk1"/>
                </a:solidFill>
                <a:latin typeface="Lexend Mega"/>
                <a:ea typeface="Lexend Mega"/>
                <a:cs typeface="Lexend Mega"/>
                <a:sym typeface="Lexend Meg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Mega"/>
              <a:buNone/>
              <a:defRPr sz="3000">
                <a:solidFill>
                  <a:schemeClr val="dk1"/>
                </a:solidFill>
                <a:latin typeface="Lexend Mega"/>
                <a:ea typeface="Lexend Mega"/>
                <a:cs typeface="Lexend Mega"/>
                <a:sym typeface="Lexend Meg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Mega"/>
              <a:buNone/>
              <a:defRPr sz="3000">
                <a:solidFill>
                  <a:schemeClr val="dk1"/>
                </a:solidFill>
                <a:latin typeface="Lexend Mega"/>
                <a:ea typeface="Lexend Mega"/>
                <a:cs typeface="Lexend Mega"/>
                <a:sym typeface="Lexend Meg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Mega"/>
              <a:buNone/>
              <a:defRPr sz="3000">
                <a:solidFill>
                  <a:schemeClr val="dk1"/>
                </a:solidFill>
                <a:latin typeface="Lexend Mega"/>
                <a:ea typeface="Lexend Mega"/>
                <a:cs typeface="Lexend Mega"/>
                <a:sym typeface="Lexend Meg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Mega"/>
              <a:buNone/>
              <a:defRPr sz="3000">
                <a:solidFill>
                  <a:schemeClr val="dk1"/>
                </a:solidFill>
                <a:latin typeface="Lexend Mega"/>
                <a:ea typeface="Lexend Mega"/>
                <a:cs typeface="Lexend Mega"/>
                <a:sym typeface="Lexend Meg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Mega"/>
              <a:buNone/>
              <a:defRPr sz="3000">
                <a:solidFill>
                  <a:schemeClr val="dk1"/>
                </a:solidFill>
                <a:latin typeface="Lexend Mega"/>
                <a:ea typeface="Lexend Mega"/>
                <a:cs typeface="Lexend Mega"/>
                <a:sym typeface="Lexend Meg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Mega"/>
              <a:buNone/>
              <a:defRPr sz="3000">
                <a:solidFill>
                  <a:schemeClr val="dk1"/>
                </a:solidFill>
                <a:latin typeface="Lexend Mega"/>
                <a:ea typeface="Lexend Mega"/>
                <a:cs typeface="Lexend Mega"/>
                <a:sym typeface="Lexend Meg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●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○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■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●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○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■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●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○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naheim"/>
              <a:buChar char="■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5" r:id="rId4"/>
    <p:sldLayoutId id="2147483658" r:id="rId5"/>
    <p:sldLayoutId id="2147483662" r:id="rId6"/>
    <p:sldLayoutId id="2147483667" r:id="rId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jp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cnRIhBVB2uk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7" Type="http://schemas.openxmlformats.org/officeDocument/2006/relationships/image" Target="../media/image1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jpg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4"/>
          <p:cNvSpPr txBox="1">
            <a:spLocks noGrp="1"/>
          </p:cNvSpPr>
          <p:nvPr>
            <p:ph type="ctrTitle"/>
          </p:nvPr>
        </p:nvSpPr>
        <p:spPr>
          <a:xfrm>
            <a:off x="726450" y="1060438"/>
            <a:ext cx="5804400" cy="218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Ran</a:t>
            </a:r>
            <a:br>
              <a:rPr lang="en" dirty="0"/>
            </a:br>
            <a:r>
              <a:rPr lang="en" dirty="0"/>
              <a:t>It</a:t>
            </a:r>
            <a:endParaRPr dirty="0"/>
          </a:p>
        </p:txBody>
      </p:sp>
      <p:sp>
        <p:nvSpPr>
          <p:cNvPr id="136" name="Google Shape;136;p24"/>
          <p:cNvSpPr txBox="1">
            <a:spLocks noGrp="1"/>
          </p:cNvSpPr>
          <p:nvPr>
            <p:ph type="subTitle" idx="1"/>
          </p:nvPr>
        </p:nvSpPr>
        <p:spPr>
          <a:xfrm>
            <a:off x="726450" y="3025087"/>
            <a:ext cx="7598100" cy="122656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RSU" panose="02000506040000020003" pitchFamily="2" charset="-34"/>
                <a:cs typeface="RSU" panose="02000506040000020003" pitchFamily="2" charset="-34"/>
              </a:rPr>
              <a:t>จัดทำโดย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RSU" panose="02000506040000020003" pitchFamily="2" charset="-34"/>
                <a:cs typeface="RSU" panose="02000506040000020003" pitchFamily="2" charset="-34"/>
              </a:rPr>
              <a:t>นางสาว ชล</a:t>
            </a:r>
            <a:r>
              <a:rPr lang="th-TH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SU" panose="02000506040000020003" pitchFamily="2" charset="-34"/>
                <a:cs typeface="RSU" panose="02000506040000020003" pitchFamily="2" charset="-34"/>
              </a:rPr>
              <a:t>ลฎา</a:t>
            </a:r>
            <a:r>
              <a:rPr lang="th-TH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RSU" panose="02000506040000020003" pitchFamily="2" charset="-34"/>
                <a:cs typeface="RSU" panose="02000506040000020003" pitchFamily="2" charset="-34"/>
              </a:rPr>
              <a:t> พันสีนาม รหัสนิสิต 6530300091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RSU" panose="02000506040000020003" pitchFamily="2" charset="-34"/>
                <a:cs typeface="RSU" panose="02000506040000020003" pitchFamily="2" charset="-34"/>
              </a:rPr>
              <a:t>รหัสวิชา 03603112-65 ชื่อวิชา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RSU" panose="02000506040000020003" pitchFamily="2" charset="-34"/>
                <a:cs typeface="RSU" panose="02000506040000020003" pitchFamily="2" charset="-34"/>
              </a:rPr>
              <a:t>Programming Fundamental II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RSU" panose="02000506040000020003" pitchFamily="2" charset="-34"/>
                <a:cs typeface="RSU" panose="02000506040000020003" pitchFamily="2" charset="-34"/>
              </a:rPr>
              <a:t>อาจารย์ผู้สอน กุลวดี สมบูรณ์วิวัฒน์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RSU" panose="02000506040000020003" pitchFamily="2" charset="-34"/>
                <a:cs typeface="RSU" panose="02000506040000020003" pitchFamily="2" charset="-34"/>
              </a:rPr>
              <a:t>ปีการศึกษา 2565</a:t>
            </a:r>
            <a:endParaRPr sz="1400" dirty="0">
              <a:solidFill>
                <a:schemeClr val="tx1">
                  <a:lumMod val="75000"/>
                  <a:lumOff val="25000"/>
                </a:schemeClr>
              </a:solidFill>
              <a:latin typeface="RSU" panose="02000506040000020003" pitchFamily="2" charset="-34"/>
              <a:cs typeface="RSU" panose="02000506040000020003" pitchFamily="2" charset="-34"/>
            </a:endParaRPr>
          </a:p>
        </p:txBody>
      </p:sp>
      <p:sp>
        <p:nvSpPr>
          <p:cNvPr id="137" name="Google Shape;137;p24"/>
          <p:cNvSpPr/>
          <p:nvPr/>
        </p:nvSpPr>
        <p:spPr>
          <a:xfrm>
            <a:off x="6567700" y="1003612"/>
            <a:ext cx="607200" cy="607200"/>
          </a:xfrm>
          <a:prstGeom prst="star12">
            <a:avLst>
              <a:gd name="adj" fmla="val 13543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24"/>
          <p:cNvSpPr/>
          <p:nvPr/>
        </p:nvSpPr>
        <p:spPr>
          <a:xfrm>
            <a:off x="1104475" y="4322775"/>
            <a:ext cx="732900" cy="732900"/>
          </a:xfrm>
          <a:prstGeom prst="star12">
            <a:avLst>
              <a:gd name="adj" fmla="val 13543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9" name="Google Shape;139;p24"/>
          <p:cNvGrpSpPr/>
          <p:nvPr/>
        </p:nvGrpSpPr>
        <p:grpSpPr>
          <a:xfrm>
            <a:off x="5683781" y="980638"/>
            <a:ext cx="2640900" cy="2216400"/>
            <a:chOff x="5683781" y="980638"/>
            <a:chExt cx="2640900" cy="2216400"/>
          </a:xfrm>
        </p:grpSpPr>
        <p:sp>
          <p:nvSpPr>
            <p:cNvPr id="140" name="Google Shape;140;p24"/>
            <p:cNvSpPr/>
            <p:nvPr/>
          </p:nvSpPr>
          <p:spPr>
            <a:xfrm rot="3258286">
              <a:off x="6556640" y="899492"/>
              <a:ext cx="570720" cy="1887022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24"/>
            <p:cNvSpPr/>
            <p:nvPr/>
          </p:nvSpPr>
          <p:spPr>
            <a:xfrm rot="3258246">
              <a:off x="6600107" y="752850"/>
              <a:ext cx="808250" cy="2671977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24"/>
            <p:cNvSpPr/>
            <p:nvPr/>
          </p:nvSpPr>
          <p:spPr>
            <a:xfrm>
              <a:off x="6834000" y="2394400"/>
              <a:ext cx="340500" cy="340500"/>
            </a:xfrm>
            <a:prstGeom prst="star4">
              <a:avLst>
                <a:gd name="adj" fmla="val 125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3" name="Google Shape;143;p24"/>
          <p:cNvSpPr txBox="1"/>
          <p:nvPr/>
        </p:nvSpPr>
        <p:spPr>
          <a:xfrm rot="5400000">
            <a:off x="7280250" y="2379300"/>
            <a:ext cx="30000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//Individual_Pro</a:t>
            </a:r>
            <a:endParaRPr sz="130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6"/>
          <p:cNvSpPr txBox="1">
            <a:spLocks noGrp="1"/>
          </p:cNvSpPr>
          <p:nvPr>
            <p:ph type="title" idx="6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Algorithm</a:t>
            </a:r>
            <a:endParaRPr dirty="0"/>
          </a:p>
        </p:txBody>
      </p:sp>
      <p:sp>
        <p:nvSpPr>
          <p:cNvPr id="320" name="Google Shape;320;p36"/>
          <p:cNvSpPr/>
          <p:nvPr/>
        </p:nvSpPr>
        <p:spPr>
          <a:xfrm>
            <a:off x="7823650" y="3372325"/>
            <a:ext cx="691800" cy="691800"/>
          </a:xfrm>
          <a:prstGeom prst="star12">
            <a:avLst>
              <a:gd name="adj" fmla="val 13543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1" name="Google Shape;321;p36"/>
          <p:cNvGrpSpPr/>
          <p:nvPr/>
        </p:nvGrpSpPr>
        <p:grpSpPr>
          <a:xfrm>
            <a:off x="7481350" y="254481"/>
            <a:ext cx="1376400" cy="1155000"/>
            <a:chOff x="1070044" y="3354869"/>
            <a:chExt cx="1376400" cy="1155000"/>
          </a:xfrm>
        </p:grpSpPr>
        <p:sp>
          <p:nvSpPr>
            <p:cNvPr id="322" name="Google Shape;322;p36"/>
            <p:cNvSpPr/>
            <p:nvPr/>
          </p:nvSpPr>
          <p:spPr>
            <a:xfrm rot="3258344">
              <a:off x="1547690" y="3236048"/>
              <a:ext cx="421109" cy="1392642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3" name="Google Shape;323;p36"/>
            <p:cNvSpPr/>
            <p:nvPr/>
          </p:nvSpPr>
          <p:spPr>
            <a:xfrm>
              <a:off x="1669574" y="4091762"/>
              <a:ext cx="177600" cy="177600"/>
            </a:xfrm>
            <a:prstGeom prst="star4">
              <a:avLst>
                <a:gd name="adj" fmla="val 125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1CAB3965-A6E2-7BFC-CBF4-E30892384B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5142" y="1386535"/>
            <a:ext cx="2664872" cy="304135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1F3539E-8916-BD13-43D9-BD92790CD9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9840" y="1080169"/>
            <a:ext cx="785456" cy="3654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4566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6"/>
          <p:cNvSpPr txBox="1">
            <a:spLocks noGrp="1"/>
          </p:cNvSpPr>
          <p:nvPr>
            <p:ph type="title" idx="6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Algorithm</a:t>
            </a:r>
            <a:endParaRPr dirty="0"/>
          </a:p>
        </p:txBody>
      </p:sp>
      <p:sp>
        <p:nvSpPr>
          <p:cNvPr id="320" name="Google Shape;320;p36"/>
          <p:cNvSpPr/>
          <p:nvPr/>
        </p:nvSpPr>
        <p:spPr>
          <a:xfrm>
            <a:off x="7823650" y="3372325"/>
            <a:ext cx="691800" cy="691800"/>
          </a:xfrm>
          <a:prstGeom prst="star12">
            <a:avLst>
              <a:gd name="adj" fmla="val 13543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1" name="Google Shape;321;p36"/>
          <p:cNvGrpSpPr/>
          <p:nvPr/>
        </p:nvGrpSpPr>
        <p:grpSpPr>
          <a:xfrm>
            <a:off x="7481350" y="254481"/>
            <a:ext cx="1376400" cy="1155000"/>
            <a:chOff x="1070044" y="3354869"/>
            <a:chExt cx="1376400" cy="1155000"/>
          </a:xfrm>
        </p:grpSpPr>
        <p:sp>
          <p:nvSpPr>
            <p:cNvPr id="322" name="Google Shape;322;p36"/>
            <p:cNvSpPr/>
            <p:nvPr/>
          </p:nvSpPr>
          <p:spPr>
            <a:xfrm rot="3258344">
              <a:off x="1547690" y="3236048"/>
              <a:ext cx="421109" cy="1392642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3" name="Google Shape;323;p36"/>
            <p:cNvSpPr/>
            <p:nvPr/>
          </p:nvSpPr>
          <p:spPr>
            <a:xfrm>
              <a:off x="1669574" y="4091762"/>
              <a:ext cx="177600" cy="177600"/>
            </a:xfrm>
            <a:prstGeom prst="star4">
              <a:avLst>
                <a:gd name="adj" fmla="val 125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A2C3F371-C5D5-768D-2718-4C07A5F35E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8416" y="1148636"/>
            <a:ext cx="1201943" cy="353984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19A4426-4266-254A-EB9A-0E9735595E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5686" y="1095935"/>
            <a:ext cx="885053" cy="3592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8848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6"/>
          <p:cNvSpPr txBox="1">
            <a:spLocks noGrp="1"/>
          </p:cNvSpPr>
          <p:nvPr>
            <p:ph type="title" idx="6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Algorithm</a:t>
            </a:r>
            <a:endParaRPr dirty="0"/>
          </a:p>
        </p:txBody>
      </p:sp>
      <p:sp>
        <p:nvSpPr>
          <p:cNvPr id="320" name="Google Shape;320;p36"/>
          <p:cNvSpPr/>
          <p:nvPr/>
        </p:nvSpPr>
        <p:spPr>
          <a:xfrm>
            <a:off x="7823650" y="3372325"/>
            <a:ext cx="691800" cy="691800"/>
          </a:xfrm>
          <a:prstGeom prst="star12">
            <a:avLst>
              <a:gd name="adj" fmla="val 13543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1" name="Google Shape;321;p36"/>
          <p:cNvGrpSpPr/>
          <p:nvPr/>
        </p:nvGrpSpPr>
        <p:grpSpPr>
          <a:xfrm>
            <a:off x="7481350" y="254481"/>
            <a:ext cx="1376400" cy="1155000"/>
            <a:chOff x="1070044" y="3354869"/>
            <a:chExt cx="1376400" cy="1155000"/>
          </a:xfrm>
        </p:grpSpPr>
        <p:sp>
          <p:nvSpPr>
            <p:cNvPr id="322" name="Google Shape;322;p36"/>
            <p:cNvSpPr/>
            <p:nvPr/>
          </p:nvSpPr>
          <p:spPr>
            <a:xfrm rot="3258344">
              <a:off x="1547690" y="3236048"/>
              <a:ext cx="421109" cy="1392642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3" name="Google Shape;323;p36"/>
            <p:cNvSpPr/>
            <p:nvPr/>
          </p:nvSpPr>
          <p:spPr>
            <a:xfrm>
              <a:off x="1669574" y="4091762"/>
              <a:ext cx="177600" cy="177600"/>
            </a:xfrm>
            <a:prstGeom prst="star4">
              <a:avLst>
                <a:gd name="adj" fmla="val 125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AD15A545-0469-A641-0DA0-C43A94F12B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4756" y="1080174"/>
            <a:ext cx="2224642" cy="35477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3C88672-4A8B-86D4-F186-DAFE4F49F6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1489" y="1080174"/>
            <a:ext cx="547747" cy="3633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6171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6"/>
          <p:cNvSpPr txBox="1">
            <a:spLocks noGrp="1"/>
          </p:cNvSpPr>
          <p:nvPr>
            <p:ph type="title" idx="6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Algorithm</a:t>
            </a:r>
            <a:endParaRPr dirty="0"/>
          </a:p>
        </p:txBody>
      </p:sp>
      <p:sp>
        <p:nvSpPr>
          <p:cNvPr id="320" name="Google Shape;320;p36"/>
          <p:cNvSpPr/>
          <p:nvPr/>
        </p:nvSpPr>
        <p:spPr>
          <a:xfrm>
            <a:off x="7823650" y="3372325"/>
            <a:ext cx="691800" cy="691800"/>
          </a:xfrm>
          <a:prstGeom prst="star12">
            <a:avLst>
              <a:gd name="adj" fmla="val 13543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1" name="Google Shape;321;p36"/>
          <p:cNvGrpSpPr/>
          <p:nvPr/>
        </p:nvGrpSpPr>
        <p:grpSpPr>
          <a:xfrm>
            <a:off x="7481350" y="254481"/>
            <a:ext cx="1376400" cy="1155000"/>
            <a:chOff x="1070044" y="3354869"/>
            <a:chExt cx="1376400" cy="1155000"/>
          </a:xfrm>
        </p:grpSpPr>
        <p:sp>
          <p:nvSpPr>
            <p:cNvPr id="322" name="Google Shape;322;p36"/>
            <p:cNvSpPr/>
            <p:nvPr/>
          </p:nvSpPr>
          <p:spPr>
            <a:xfrm rot="3258344">
              <a:off x="1547690" y="3236048"/>
              <a:ext cx="421109" cy="1392642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3" name="Google Shape;323;p36"/>
            <p:cNvSpPr/>
            <p:nvPr/>
          </p:nvSpPr>
          <p:spPr>
            <a:xfrm>
              <a:off x="1669574" y="4091762"/>
              <a:ext cx="177600" cy="177600"/>
            </a:xfrm>
            <a:prstGeom prst="star4">
              <a:avLst>
                <a:gd name="adj" fmla="val 125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1BAE4361-7DBE-48CA-D443-5A6BB7A4C1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5863" y="1160060"/>
            <a:ext cx="2258248" cy="345877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C5AFEA5-86A4-1B0A-66A5-F258200CC3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4874" y="1160059"/>
            <a:ext cx="529863" cy="3543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2739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8"/>
          <p:cNvSpPr txBox="1">
            <a:spLocks noGrp="1"/>
          </p:cNvSpPr>
          <p:nvPr>
            <p:ph type="title"/>
          </p:nvPr>
        </p:nvSpPr>
        <p:spPr>
          <a:xfrm>
            <a:off x="2152350" y="2179625"/>
            <a:ext cx="48393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Source Code</a:t>
            </a:r>
            <a:endParaRPr dirty="0"/>
          </a:p>
        </p:txBody>
      </p:sp>
      <p:sp>
        <p:nvSpPr>
          <p:cNvPr id="186" name="Google Shape;186;p28"/>
          <p:cNvSpPr txBox="1">
            <a:spLocks noGrp="1"/>
          </p:cNvSpPr>
          <p:nvPr>
            <p:ph type="title" idx="2"/>
          </p:nvPr>
        </p:nvSpPr>
        <p:spPr>
          <a:xfrm>
            <a:off x="2996550" y="1227075"/>
            <a:ext cx="3150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187" name="Google Shape;187;p28"/>
          <p:cNvSpPr/>
          <p:nvPr/>
        </p:nvSpPr>
        <p:spPr>
          <a:xfrm>
            <a:off x="7471196" y="1719053"/>
            <a:ext cx="537900" cy="537900"/>
          </a:xfrm>
          <a:prstGeom prst="star12">
            <a:avLst>
              <a:gd name="adj" fmla="val 13543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28"/>
          <p:cNvSpPr/>
          <p:nvPr/>
        </p:nvSpPr>
        <p:spPr>
          <a:xfrm>
            <a:off x="446676" y="639949"/>
            <a:ext cx="713400" cy="713400"/>
          </a:xfrm>
          <a:prstGeom prst="star12">
            <a:avLst>
              <a:gd name="adj" fmla="val 13543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28"/>
          <p:cNvSpPr/>
          <p:nvPr/>
        </p:nvSpPr>
        <p:spPr>
          <a:xfrm>
            <a:off x="1160074" y="1442176"/>
            <a:ext cx="411600" cy="411600"/>
          </a:xfrm>
          <a:prstGeom prst="star12">
            <a:avLst>
              <a:gd name="adj" fmla="val 13543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0" name="Google Shape;190;p28"/>
          <p:cNvGrpSpPr/>
          <p:nvPr/>
        </p:nvGrpSpPr>
        <p:grpSpPr>
          <a:xfrm>
            <a:off x="6101948" y="986907"/>
            <a:ext cx="2214028" cy="2192700"/>
            <a:chOff x="6101948" y="986907"/>
            <a:chExt cx="2214028" cy="2192700"/>
          </a:xfrm>
        </p:grpSpPr>
        <p:sp>
          <p:nvSpPr>
            <p:cNvPr id="191" name="Google Shape;191;p28"/>
            <p:cNvSpPr/>
            <p:nvPr/>
          </p:nvSpPr>
          <p:spPr>
            <a:xfrm rot="-2661051">
              <a:off x="6785751" y="1422089"/>
              <a:ext cx="505543" cy="1671914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28"/>
            <p:cNvSpPr/>
            <p:nvPr/>
          </p:nvSpPr>
          <p:spPr>
            <a:xfrm rot="-2660277">
              <a:off x="6874229" y="899595"/>
              <a:ext cx="715993" cy="2367325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28"/>
            <p:cNvSpPr/>
            <p:nvPr/>
          </p:nvSpPr>
          <p:spPr>
            <a:xfrm rot="-2011975">
              <a:off x="6183908" y="1110225"/>
              <a:ext cx="424680" cy="424680"/>
            </a:xfrm>
            <a:prstGeom prst="star4">
              <a:avLst>
                <a:gd name="adj" fmla="val 125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3333850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6"/>
          <p:cNvSpPr txBox="1">
            <a:spLocks noGrp="1"/>
          </p:cNvSpPr>
          <p:nvPr>
            <p:ph type="title" idx="6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Source Code</a:t>
            </a:r>
            <a:endParaRPr dirty="0"/>
          </a:p>
        </p:txBody>
      </p:sp>
      <p:sp>
        <p:nvSpPr>
          <p:cNvPr id="320" name="Google Shape;320;p36"/>
          <p:cNvSpPr/>
          <p:nvPr/>
        </p:nvSpPr>
        <p:spPr>
          <a:xfrm>
            <a:off x="7823650" y="3372325"/>
            <a:ext cx="691800" cy="691800"/>
          </a:xfrm>
          <a:prstGeom prst="star12">
            <a:avLst>
              <a:gd name="adj" fmla="val 13543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1" name="Google Shape;321;p36"/>
          <p:cNvGrpSpPr/>
          <p:nvPr/>
        </p:nvGrpSpPr>
        <p:grpSpPr>
          <a:xfrm>
            <a:off x="7481350" y="254481"/>
            <a:ext cx="1376400" cy="1155000"/>
            <a:chOff x="1070044" y="3354869"/>
            <a:chExt cx="1376400" cy="1155000"/>
          </a:xfrm>
        </p:grpSpPr>
        <p:sp>
          <p:nvSpPr>
            <p:cNvPr id="322" name="Google Shape;322;p36"/>
            <p:cNvSpPr/>
            <p:nvPr/>
          </p:nvSpPr>
          <p:spPr>
            <a:xfrm rot="3258344">
              <a:off x="1547690" y="3236048"/>
              <a:ext cx="421109" cy="1392642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3" name="Google Shape;323;p36"/>
            <p:cNvSpPr/>
            <p:nvPr/>
          </p:nvSpPr>
          <p:spPr>
            <a:xfrm>
              <a:off x="1669574" y="4091762"/>
              <a:ext cx="177600" cy="177600"/>
            </a:xfrm>
            <a:prstGeom prst="star4">
              <a:avLst>
                <a:gd name="adj" fmla="val 125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76F71124-1AE2-B612-173F-5886E6D7A5F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380" t="27600" r="8501" b="13864"/>
          <a:stretch/>
        </p:blipFill>
        <p:spPr>
          <a:xfrm>
            <a:off x="2501153" y="1852332"/>
            <a:ext cx="4141694" cy="1788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0874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6"/>
          <p:cNvSpPr txBox="1">
            <a:spLocks noGrp="1"/>
          </p:cNvSpPr>
          <p:nvPr>
            <p:ph type="title" idx="6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Source Code</a:t>
            </a:r>
            <a:endParaRPr dirty="0"/>
          </a:p>
        </p:txBody>
      </p:sp>
      <p:sp>
        <p:nvSpPr>
          <p:cNvPr id="320" name="Google Shape;320;p36"/>
          <p:cNvSpPr/>
          <p:nvPr/>
        </p:nvSpPr>
        <p:spPr>
          <a:xfrm>
            <a:off x="7823650" y="3372325"/>
            <a:ext cx="691800" cy="691800"/>
          </a:xfrm>
          <a:prstGeom prst="star12">
            <a:avLst>
              <a:gd name="adj" fmla="val 13543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1" name="Google Shape;321;p36"/>
          <p:cNvGrpSpPr/>
          <p:nvPr/>
        </p:nvGrpSpPr>
        <p:grpSpPr>
          <a:xfrm>
            <a:off x="7481350" y="254481"/>
            <a:ext cx="1376400" cy="1155000"/>
            <a:chOff x="1070044" y="3354869"/>
            <a:chExt cx="1376400" cy="1155000"/>
          </a:xfrm>
        </p:grpSpPr>
        <p:sp>
          <p:nvSpPr>
            <p:cNvPr id="322" name="Google Shape;322;p36"/>
            <p:cNvSpPr/>
            <p:nvPr/>
          </p:nvSpPr>
          <p:spPr>
            <a:xfrm rot="3258344">
              <a:off x="1547690" y="3236048"/>
              <a:ext cx="421109" cy="1392642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3" name="Google Shape;323;p36"/>
            <p:cNvSpPr/>
            <p:nvPr/>
          </p:nvSpPr>
          <p:spPr>
            <a:xfrm>
              <a:off x="1669574" y="4091762"/>
              <a:ext cx="177600" cy="177600"/>
            </a:xfrm>
            <a:prstGeom prst="star4">
              <a:avLst>
                <a:gd name="adj" fmla="val 125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31166ED6-8B0C-4064-1E9D-9A6DE8BD3B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58" t="5132" r="3920" b="65195"/>
          <a:stretch/>
        </p:blipFill>
        <p:spPr>
          <a:xfrm>
            <a:off x="2084690" y="1556749"/>
            <a:ext cx="4974619" cy="2309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1336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6"/>
          <p:cNvSpPr txBox="1">
            <a:spLocks noGrp="1"/>
          </p:cNvSpPr>
          <p:nvPr>
            <p:ph type="title" idx="6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Source Code</a:t>
            </a:r>
            <a:endParaRPr dirty="0"/>
          </a:p>
        </p:txBody>
      </p:sp>
      <p:sp>
        <p:nvSpPr>
          <p:cNvPr id="320" name="Google Shape;320;p36"/>
          <p:cNvSpPr/>
          <p:nvPr/>
        </p:nvSpPr>
        <p:spPr>
          <a:xfrm>
            <a:off x="7823650" y="3372325"/>
            <a:ext cx="691800" cy="691800"/>
          </a:xfrm>
          <a:prstGeom prst="star12">
            <a:avLst>
              <a:gd name="adj" fmla="val 13543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1" name="Google Shape;321;p36"/>
          <p:cNvGrpSpPr/>
          <p:nvPr/>
        </p:nvGrpSpPr>
        <p:grpSpPr>
          <a:xfrm>
            <a:off x="7481350" y="254481"/>
            <a:ext cx="1376400" cy="1155000"/>
            <a:chOff x="1070044" y="3354869"/>
            <a:chExt cx="1376400" cy="1155000"/>
          </a:xfrm>
        </p:grpSpPr>
        <p:sp>
          <p:nvSpPr>
            <p:cNvPr id="322" name="Google Shape;322;p36"/>
            <p:cNvSpPr/>
            <p:nvPr/>
          </p:nvSpPr>
          <p:spPr>
            <a:xfrm rot="3258344">
              <a:off x="1547690" y="3236048"/>
              <a:ext cx="421109" cy="1392642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3" name="Google Shape;323;p36"/>
            <p:cNvSpPr/>
            <p:nvPr/>
          </p:nvSpPr>
          <p:spPr>
            <a:xfrm>
              <a:off x="1669574" y="4091762"/>
              <a:ext cx="177600" cy="177600"/>
            </a:xfrm>
            <a:prstGeom prst="star4">
              <a:avLst>
                <a:gd name="adj" fmla="val 125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31166ED6-8B0C-4064-1E9D-9A6DE8BD3B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71" t="35329" r="4294" b="3233"/>
          <a:stretch/>
        </p:blipFill>
        <p:spPr>
          <a:xfrm>
            <a:off x="1746667" y="1168974"/>
            <a:ext cx="3570194" cy="343850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95266F4-2005-0065-C981-E19D6129D2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2331" y="1337983"/>
            <a:ext cx="1904583" cy="2792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7477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6"/>
          <p:cNvSpPr txBox="1">
            <a:spLocks noGrp="1"/>
          </p:cNvSpPr>
          <p:nvPr>
            <p:ph type="title" idx="6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Source Code</a:t>
            </a:r>
            <a:endParaRPr dirty="0"/>
          </a:p>
        </p:txBody>
      </p:sp>
      <p:sp>
        <p:nvSpPr>
          <p:cNvPr id="320" name="Google Shape;320;p36"/>
          <p:cNvSpPr/>
          <p:nvPr/>
        </p:nvSpPr>
        <p:spPr>
          <a:xfrm>
            <a:off x="7823650" y="3372325"/>
            <a:ext cx="691800" cy="691800"/>
          </a:xfrm>
          <a:prstGeom prst="star12">
            <a:avLst>
              <a:gd name="adj" fmla="val 13543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1" name="Google Shape;321;p36"/>
          <p:cNvGrpSpPr/>
          <p:nvPr/>
        </p:nvGrpSpPr>
        <p:grpSpPr>
          <a:xfrm>
            <a:off x="7481350" y="254481"/>
            <a:ext cx="1376400" cy="1155000"/>
            <a:chOff x="1070044" y="3354869"/>
            <a:chExt cx="1376400" cy="1155000"/>
          </a:xfrm>
        </p:grpSpPr>
        <p:sp>
          <p:nvSpPr>
            <p:cNvPr id="322" name="Google Shape;322;p36"/>
            <p:cNvSpPr/>
            <p:nvPr/>
          </p:nvSpPr>
          <p:spPr>
            <a:xfrm rot="3258344">
              <a:off x="1547690" y="3236048"/>
              <a:ext cx="421109" cy="1392642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3" name="Google Shape;323;p36"/>
            <p:cNvSpPr/>
            <p:nvPr/>
          </p:nvSpPr>
          <p:spPr>
            <a:xfrm>
              <a:off x="1669574" y="4091762"/>
              <a:ext cx="177600" cy="177600"/>
            </a:xfrm>
            <a:prstGeom prst="star4">
              <a:avLst>
                <a:gd name="adj" fmla="val 125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1172809A-06ED-7A0A-5291-D03027614C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867" t="5882" r="5621" b="43223"/>
          <a:stretch/>
        </p:blipFill>
        <p:spPr>
          <a:xfrm>
            <a:off x="1617010" y="1208045"/>
            <a:ext cx="3005416" cy="324138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44D3691-7170-50B7-85B4-48CE7F10D5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4555" y="1555538"/>
            <a:ext cx="1736966" cy="2546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4557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6"/>
          <p:cNvSpPr txBox="1">
            <a:spLocks noGrp="1"/>
          </p:cNvSpPr>
          <p:nvPr>
            <p:ph type="title" idx="6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Source Code</a:t>
            </a:r>
            <a:endParaRPr dirty="0"/>
          </a:p>
        </p:txBody>
      </p:sp>
      <p:sp>
        <p:nvSpPr>
          <p:cNvPr id="320" name="Google Shape;320;p36"/>
          <p:cNvSpPr/>
          <p:nvPr/>
        </p:nvSpPr>
        <p:spPr>
          <a:xfrm>
            <a:off x="7823650" y="3372325"/>
            <a:ext cx="691800" cy="691800"/>
          </a:xfrm>
          <a:prstGeom prst="star12">
            <a:avLst>
              <a:gd name="adj" fmla="val 13543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1" name="Google Shape;321;p36"/>
          <p:cNvGrpSpPr/>
          <p:nvPr/>
        </p:nvGrpSpPr>
        <p:grpSpPr>
          <a:xfrm>
            <a:off x="7481350" y="254481"/>
            <a:ext cx="1376400" cy="1155000"/>
            <a:chOff x="1070044" y="3354869"/>
            <a:chExt cx="1376400" cy="1155000"/>
          </a:xfrm>
        </p:grpSpPr>
        <p:sp>
          <p:nvSpPr>
            <p:cNvPr id="322" name="Google Shape;322;p36"/>
            <p:cNvSpPr/>
            <p:nvPr/>
          </p:nvSpPr>
          <p:spPr>
            <a:xfrm rot="3258344">
              <a:off x="1547690" y="3236048"/>
              <a:ext cx="421109" cy="1392642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3" name="Google Shape;323;p36"/>
            <p:cNvSpPr/>
            <p:nvPr/>
          </p:nvSpPr>
          <p:spPr>
            <a:xfrm>
              <a:off x="1669574" y="4091762"/>
              <a:ext cx="177600" cy="177600"/>
            </a:xfrm>
            <a:prstGeom prst="star4">
              <a:avLst>
                <a:gd name="adj" fmla="val 125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1172809A-06ED-7A0A-5291-D03027614C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867" t="56646" r="5621" b="3007"/>
          <a:stretch/>
        </p:blipFill>
        <p:spPr>
          <a:xfrm>
            <a:off x="1119759" y="1348744"/>
            <a:ext cx="3596506" cy="307502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1435766-D701-B4A0-A151-384E5567CC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1474" y="1613054"/>
            <a:ext cx="1736966" cy="2546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5371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8"/>
          <p:cNvSpPr txBox="1">
            <a:spLocks noGrp="1"/>
          </p:cNvSpPr>
          <p:nvPr>
            <p:ph type="title"/>
          </p:nvPr>
        </p:nvSpPr>
        <p:spPr>
          <a:xfrm>
            <a:off x="2152350" y="2179625"/>
            <a:ext cx="48393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UI</a:t>
            </a:r>
            <a:endParaRPr dirty="0"/>
          </a:p>
        </p:txBody>
      </p:sp>
      <p:sp>
        <p:nvSpPr>
          <p:cNvPr id="186" name="Google Shape;186;p28"/>
          <p:cNvSpPr txBox="1">
            <a:spLocks noGrp="1"/>
          </p:cNvSpPr>
          <p:nvPr>
            <p:ph type="title" idx="2"/>
          </p:nvPr>
        </p:nvSpPr>
        <p:spPr>
          <a:xfrm>
            <a:off x="2996550" y="1227075"/>
            <a:ext cx="3150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87" name="Google Shape;187;p28"/>
          <p:cNvSpPr/>
          <p:nvPr/>
        </p:nvSpPr>
        <p:spPr>
          <a:xfrm>
            <a:off x="7471196" y="1719053"/>
            <a:ext cx="537900" cy="537900"/>
          </a:xfrm>
          <a:prstGeom prst="star12">
            <a:avLst>
              <a:gd name="adj" fmla="val 13543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28"/>
          <p:cNvSpPr/>
          <p:nvPr/>
        </p:nvSpPr>
        <p:spPr>
          <a:xfrm>
            <a:off x="446676" y="639949"/>
            <a:ext cx="713400" cy="713400"/>
          </a:xfrm>
          <a:prstGeom prst="star12">
            <a:avLst>
              <a:gd name="adj" fmla="val 13543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28"/>
          <p:cNvSpPr/>
          <p:nvPr/>
        </p:nvSpPr>
        <p:spPr>
          <a:xfrm>
            <a:off x="1160074" y="1442176"/>
            <a:ext cx="411600" cy="411600"/>
          </a:xfrm>
          <a:prstGeom prst="star12">
            <a:avLst>
              <a:gd name="adj" fmla="val 13543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0" name="Google Shape;190;p28"/>
          <p:cNvGrpSpPr/>
          <p:nvPr/>
        </p:nvGrpSpPr>
        <p:grpSpPr>
          <a:xfrm>
            <a:off x="6101948" y="986907"/>
            <a:ext cx="2214028" cy="2192700"/>
            <a:chOff x="6101948" y="986907"/>
            <a:chExt cx="2214028" cy="2192700"/>
          </a:xfrm>
        </p:grpSpPr>
        <p:sp>
          <p:nvSpPr>
            <p:cNvPr id="191" name="Google Shape;191;p28"/>
            <p:cNvSpPr/>
            <p:nvPr/>
          </p:nvSpPr>
          <p:spPr>
            <a:xfrm rot="-2661051">
              <a:off x="6785751" y="1422089"/>
              <a:ext cx="505543" cy="1671914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28"/>
            <p:cNvSpPr/>
            <p:nvPr/>
          </p:nvSpPr>
          <p:spPr>
            <a:xfrm rot="-2660277">
              <a:off x="6874229" y="899595"/>
              <a:ext cx="715993" cy="2367325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28"/>
            <p:cNvSpPr/>
            <p:nvPr/>
          </p:nvSpPr>
          <p:spPr>
            <a:xfrm rot="-2011975">
              <a:off x="6183908" y="1110225"/>
              <a:ext cx="424680" cy="424680"/>
            </a:xfrm>
            <a:prstGeom prst="star4">
              <a:avLst>
                <a:gd name="adj" fmla="val 125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6"/>
          <p:cNvSpPr txBox="1">
            <a:spLocks noGrp="1"/>
          </p:cNvSpPr>
          <p:nvPr>
            <p:ph type="title" idx="6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Source Code</a:t>
            </a:r>
            <a:endParaRPr dirty="0"/>
          </a:p>
        </p:txBody>
      </p:sp>
      <p:sp>
        <p:nvSpPr>
          <p:cNvPr id="320" name="Google Shape;320;p36"/>
          <p:cNvSpPr/>
          <p:nvPr/>
        </p:nvSpPr>
        <p:spPr>
          <a:xfrm>
            <a:off x="7823650" y="3372325"/>
            <a:ext cx="691800" cy="691800"/>
          </a:xfrm>
          <a:prstGeom prst="star12">
            <a:avLst>
              <a:gd name="adj" fmla="val 13543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1" name="Google Shape;321;p36"/>
          <p:cNvGrpSpPr/>
          <p:nvPr/>
        </p:nvGrpSpPr>
        <p:grpSpPr>
          <a:xfrm>
            <a:off x="7481350" y="254481"/>
            <a:ext cx="1376400" cy="1155000"/>
            <a:chOff x="1070044" y="3354869"/>
            <a:chExt cx="1376400" cy="1155000"/>
          </a:xfrm>
        </p:grpSpPr>
        <p:sp>
          <p:nvSpPr>
            <p:cNvPr id="322" name="Google Shape;322;p36"/>
            <p:cNvSpPr/>
            <p:nvPr/>
          </p:nvSpPr>
          <p:spPr>
            <a:xfrm rot="3258344">
              <a:off x="1547690" y="3236048"/>
              <a:ext cx="421109" cy="1392642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3" name="Google Shape;323;p36"/>
            <p:cNvSpPr/>
            <p:nvPr/>
          </p:nvSpPr>
          <p:spPr>
            <a:xfrm>
              <a:off x="1669574" y="4091762"/>
              <a:ext cx="177600" cy="177600"/>
            </a:xfrm>
            <a:prstGeom prst="star4">
              <a:avLst>
                <a:gd name="adj" fmla="val 125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E3D276BA-9EC1-0F1C-AE92-B020187D93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421" t="9674" r="6763" b="5359"/>
          <a:stretch/>
        </p:blipFill>
        <p:spPr>
          <a:xfrm>
            <a:off x="3155627" y="1073898"/>
            <a:ext cx="2832746" cy="3624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4216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6"/>
          <p:cNvSpPr txBox="1">
            <a:spLocks noGrp="1"/>
          </p:cNvSpPr>
          <p:nvPr>
            <p:ph type="title" idx="6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Source Code</a:t>
            </a:r>
            <a:endParaRPr dirty="0"/>
          </a:p>
        </p:txBody>
      </p:sp>
      <p:sp>
        <p:nvSpPr>
          <p:cNvPr id="320" name="Google Shape;320;p36"/>
          <p:cNvSpPr/>
          <p:nvPr/>
        </p:nvSpPr>
        <p:spPr>
          <a:xfrm>
            <a:off x="7823650" y="3372325"/>
            <a:ext cx="691800" cy="691800"/>
          </a:xfrm>
          <a:prstGeom prst="star12">
            <a:avLst>
              <a:gd name="adj" fmla="val 13543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1" name="Google Shape;321;p36"/>
          <p:cNvGrpSpPr/>
          <p:nvPr/>
        </p:nvGrpSpPr>
        <p:grpSpPr>
          <a:xfrm>
            <a:off x="7481350" y="254481"/>
            <a:ext cx="1376400" cy="1155000"/>
            <a:chOff x="1070044" y="3354869"/>
            <a:chExt cx="1376400" cy="1155000"/>
          </a:xfrm>
        </p:grpSpPr>
        <p:sp>
          <p:nvSpPr>
            <p:cNvPr id="322" name="Google Shape;322;p36"/>
            <p:cNvSpPr/>
            <p:nvPr/>
          </p:nvSpPr>
          <p:spPr>
            <a:xfrm rot="3258344">
              <a:off x="1547690" y="3236048"/>
              <a:ext cx="421109" cy="1392642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3" name="Google Shape;323;p36"/>
            <p:cNvSpPr/>
            <p:nvPr/>
          </p:nvSpPr>
          <p:spPr>
            <a:xfrm>
              <a:off x="1669574" y="4091762"/>
              <a:ext cx="177600" cy="177600"/>
            </a:xfrm>
            <a:prstGeom prst="star4">
              <a:avLst>
                <a:gd name="adj" fmla="val 125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BD6744ED-2708-7538-64C7-36D22540086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23" t="6405" r="4879" b="65384"/>
          <a:stretch/>
        </p:blipFill>
        <p:spPr>
          <a:xfrm>
            <a:off x="2420897" y="1711774"/>
            <a:ext cx="4302206" cy="229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381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6"/>
          <p:cNvSpPr txBox="1">
            <a:spLocks noGrp="1"/>
          </p:cNvSpPr>
          <p:nvPr>
            <p:ph type="title" idx="6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Source Code</a:t>
            </a:r>
            <a:endParaRPr dirty="0"/>
          </a:p>
        </p:txBody>
      </p:sp>
      <p:sp>
        <p:nvSpPr>
          <p:cNvPr id="320" name="Google Shape;320;p36"/>
          <p:cNvSpPr/>
          <p:nvPr/>
        </p:nvSpPr>
        <p:spPr>
          <a:xfrm>
            <a:off x="7823650" y="3372325"/>
            <a:ext cx="691800" cy="691800"/>
          </a:xfrm>
          <a:prstGeom prst="star12">
            <a:avLst>
              <a:gd name="adj" fmla="val 13543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1" name="Google Shape;321;p36"/>
          <p:cNvGrpSpPr/>
          <p:nvPr/>
        </p:nvGrpSpPr>
        <p:grpSpPr>
          <a:xfrm>
            <a:off x="7481350" y="254481"/>
            <a:ext cx="1376400" cy="1155000"/>
            <a:chOff x="1070044" y="3354869"/>
            <a:chExt cx="1376400" cy="1155000"/>
          </a:xfrm>
        </p:grpSpPr>
        <p:sp>
          <p:nvSpPr>
            <p:cNvPr id="322" name="Google Shape;322;p36"/>
            <p:cNvSpPr/>
            <p:nvPr/>
          </p:nvSpPr>
          <p:spPr>
            <a:xfrm rot="3258344">
              <a:off x="1547690" y="3236048"/>
              <a:ext cx="421109" cy="1392642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3" name="Google Shape;323;p36"/>
            <p:cNvSpPr/>
            <p:nvPr/>
          </p:nvSpPr>
          <p:spPr>
            <a:xfrm>
              <a:off x="1669574" y="4091762"/>
              <a:ext cx="177600" cy="177600"/>
            </a:xfrm>
            <a:prstGeom prst="star4">
              <a:avLst>
                <a:gd name="adj" fmla="val 125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BD6744ED-2708-7538-64C7-36D22540086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23" t="35661" r="4879" b="3660"/>
          <a:stretch/>
        </p:blipFill>
        <p:spPr>
          <a:xfrm>
            <a:off x="3005593" y="1168974"/>
            <a:ext cx="3012141" cy="346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8193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6"/>
          <p:cNvSpPr txBox="1">
            <a:spLocks noGrp="1"/>
          </p:cNvSpPr>
          <p:nvPr>
            <p:ph type="title" idx="6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Source Code</a:t>
            </a:r>
            <a:endParaRPr dirty="0"/>
          </a:p>
        </p:txBody>
      </p:sp>
      <p:sp>
        <p:nvSpPr>
          <p:cNvPr id="320" name="Google Shape;320;p36"/>
          <p:cNvSpPr/>
          <p:nvPr/>
        </p:nvSpPr>
        <p:spPr>
          <a:xfrm>
            <a:off x="7823650" y="3372325"/>
            <a:ext cx="691800" cy="691800"/>
          </a:xfrm>
          <a:prstGeom prst="star12">
            <a:avLst>
              <a:gd name="adj" fmla="val 13543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1" name="Google Shape;321;p36"/>
          <p:cNvGrpSpPr/>
          <p:nvPr/>
        </p:nvGrpSpPr>
        <p:grpSpPr>
          <a:xfrm>
            <a:off x="7481350" y="254481"/>
            <a:ext cx="1376400" cy="1155000"/>
            <a:chOff x="1070044" y="3354869"/>
            <a:chExt cx="1376400" cy="1155000"/>
          </a:xfrm>
        </p:grpSpPr>
        <p:sp>
          <p:nvSpPr>
            <p:cNvPr id="322" name="Google Shape;322;p36"/>
            <p:cNvSpPr/>
            <p:nvPr/>
          </p:nvSpPr>
          <p:spPr>
            <a:xfrm rot="3258344">
              <a:off x="1547690" y="3236048"/>
              <a:ext cx="421109" cy="1392642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3" name="Google Shape;323;p36"/>
            <p:cNvSpPr/>
            <p:nvPr/>
          </p:nvSpPr>
          <p:spPr>
            <a:xfrm>
              <a:off x="1669574" y="4091762"/>
              <a:ext cx="177600" cy="177600"/>
            </a:xfrm>
            <a:prstGeom prst="star4">
              <a:avLst>
                <a:gd name="adj" fmla="val 125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9D76688A-28D2-E619-4C99-F4562D040F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831" t="10588" r="6672" b="7189"/>
          <a:stretch/>
        </p:blipFill>
        <p:spPr>
          <a:xfrm>
            <a:off x="3036303" y="1110675"/>
            <a:ext cx="3071393" cy="3570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5425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6"/>
          <p:cNvSpPr txBox="1">
            <a:spLocks noGrp="1"/>
          </p:cNvSpPr>
          <p:nvPr>
            <p:ph type="title" idx="6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Source Code</a:t>
            </a:r>
            <a:endParaRPr dirty="0"/>
          </a:p>
        </p:txBody>
      </p:sp>
      <p:sp>
        <p:nvSpPr>
          <p:cNvPr id="320" name="Google Shape;320;p36"/>
          <p:cNvSpPr/>
          <p:nvPr/>
        </p:nvSpPr>
        <p:spPr>
          <a:xfrm>
            <a:off x="7823650" y="3372325"/>
            <a:ext cx="691800" cy="691800"/>
          </a:xfrm>
          <a:prstGeom prst="star12">
            <a:avLst>
              <a:gd name="adj" fmla="val 13543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1" name="Google Shape;321;p36"/>
          <p:cNvGrpSpPr/>
          <p:nvPr/>
        </p:nvGrpSpPr>
        <p:grpSpPr>
          <a:xfrm>
            <a:off x="7481350" y="254481"/>
            <a:ext cx="1376400" cy="1155000"/>
            <a:chOff x="1070044" y="3354869"/>
            <a:chExt cx="1376400" cy="1155000"/>
          </a:xfrm>
        </p:grpSpPr>
        <p:sp>
          <p:nvSpPr>
            <p:cNvPr id="322" name="Google Shape;322;p36"/>
            <p:cNvSpPr/>
            <p:nvPr/>
          </p:nvSpPr>
          <p:spPr>
            <a:xfrm rot="3258344">
              <a:off x="1547690" y="3236048"/>
              <a:ext cx="421109" cy="1392642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3" name="Google Shape;323;p36"/>
            <p:cNvSpPr/>
            <p:nvPr/>
          </p:nvSpPr>
          <p:spPr>
            <a:xfrm>
              <a:off x="1669574" y="4091762"/>
              <a:ext cx="177600" cy="177600"/>
            </a:xfrm>
            <a:prstGeom prst="star4">
              <a:avLst>
                <a:gd name="adj" fmla="val 125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C2FF5EBD-4CEB-A11D-B1B9-56AFC0AC1B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56" t="5646" r="5756" b="45359"/>
          <a:stretch/>
        </p:blipFill>
        <p:spPr>
          <a:xfrm>
            <a:off x="1556192" y="1208045"/>
            <a:ext cx="3015808" cy="33742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85F61C1-02D3-DE01-E579-1D968BA2CD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8559" y="1409257"/>
            <a:ext cx="1987323" cy="2921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2127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6"/>
          <p:cNvSpPr txBox="1">
            <a:spLocks noGrp="1"/>
          </p:cNvSpPr>
          <p:nvPr>
            <p:ph type="title" idx="6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Source Code</a:t>
            </a:r>
            <a:endParaRPr dirty="0"/>
          </a:p>
        </p:txBody>
      </p:sp>
      <p:sp>
        <p:nvSpPr>
          <p:cNvPr id="320" name="Google Shape;320;p36"/>
          <p:cNvSpPr/>
          <p:nvPr/>
        </p:nvSpPr>
        <p:spPr>
          <a:xfrm>
            <a:off x="7823650" y="3372325"/>
            <a:ext cx="691800" cy="691800"/>
          </a:xfrm>
          <a:prstGeom prst="star12">
            <a:avLst>
              <a:gd name="adj" fmla="val 13543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1" name="Google Shape;321;p36"/>
          <p:cNvGrpSpPr/>
          <p:nvPr/>
        </p:nvGrpSpPr>
        <p:grpSpPr>
          <a:xfrm>
            <a:off x="7481350" y="254481"/>
            <a:ext cx="1376400" cy="1155000"/>
            <a:chOff x="1070044" y="3354869"/>
            <a:chExt cx="1376400" cy="1155000"/>
          </a:xfrm>
        </p:grpSpPr>
        <p:sp>
          <p:nvSpPr>
            <p:cNvPr id="322" name="Google Shape;322;p36"/>
            <p:cNvSpPr/>
            <p:nvPr/>
          </p:nvSpPr>
          <p:spPr>
            <a:xfrm rot="3258344">
              <a:off x="1547690" y="3236048"/>
              <a:ext cx="421109" cy="1392642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3" name="Google Shape;323;p36"/>
            <p:cNvSpPr/>
            <p:nvPr/>
          </p:nvSpPr>
          <p:spPr>
            <a:xfrm>
              <a:off x="1669574" y="4091762"/>
              <a:ext cx="177600" cy="177600"/>
            </a:xfrm>
            <a:prstGeom prst="star4">
              <a:avLst>
                <a:gd name="adj" fmla="val 125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A5DF02C9-20AF-8D54-CA82-88E5D6C3B3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48" t="54227" r="4981" b="3224"/>
          <a:stretch/>
        </p:blipFill>
        <p:spPr>
          <a:xfrm>
            <a:off x="1671907" y="1168974"/>
            <a:ext cx="3447449" cy="33168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FA51A9E-AB61-6159-285E-27D410D70B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8349" y="1458546"/>
            <a:ext cx="1862304" cy="2737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9877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6"/>
          <p:cNvSpPr txBox="1">
            <a:spLocks noGrp="1"/>
          </p:cNvSpPr>
          <p:nvPr>
            <p:ph type="title" idx="6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Source Code</a:t>
            </a:r>
            <a:endParaRPr dirty="0"/>
          </a:p>
        </p:txBody>
      </p:sp>
      <p:sp>
        <p:nvSpPr>
          <p:cNvPr id="320" name="Google Shape;320;p36"/>
          <p:cNvSpPr/>
          <p:nvPr/>
        </p:nvSpPr>
        <p:spPr>
          <a:xfrm>
            <a:off x="7823650" y="3372325"/>
            <a:ext cx="691800" cy="691800"/>
          </a:xfrm>
          <a:prstGeom prst="star12">
            <a:avLst>
              <a:gd name="adj" fmla="val 13543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1" name="Google Shape;321;p36"/>
          <p:cNvGrpSpPr/>
          <p:nvPr/>
        </p:nvGrpSpPr>
        <p:grpSpPr>
          <a:xfrm>
            <a:off x="7481350" y="254481"/>
            <a:ext cx="1376400" cy="1155000"/>
            <a:chOff x="1070044" y="3354869"/>
            <a:chExt cx="1376400" cy="1155000"/>
          </a:xfrm>
        </p:grpSpPr>
        <p:sp>
          <p:nvSpPr>
            <p:cNvPr id="322" name="Google Shape;322;p36"/>
            <p:cNvSpPr/>
            <p:nvPr/>
          </p:nvSpPr>
          <p:spPr>
            <a:xfrm rot="3258344">
              <a:off x="1547690" y="3236048"/>
              <a:ext cx="421109" cy="1392642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3" name="Google Shape;323;p36"/>
            <p:cNvSpPr/>
            <p:nvPr/>
          </p:nvSpPr>
          <p:spPr>
            <a:xfrm>
              <a:off x="1669574" y="4091762"/>
              <a:ext cx="177600" cy="177600"/>
            </a:xfrm>
            <a:prstGeom prst="star4">
              <a:avLst>
                <a:gd name="adj" fmla="val 125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52231F24-A1C6-39D1-60F5-3DDD0F7A7D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45" t="5327" r="4189" b="2893"/>
          <a:stretch/>
        </p:blipFill>
        <p:spPr>
          <a:xfrm>
            <a:off x="5578600" y="1058069"/>
            <a:ext cx="1883161" cy="36794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1470087-7626-9451-DBEE-A646FF23156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021" t="4952" r="5767" b="3268"/>
          <a:stretch/>
        </p:blipFill>
        <p:spPr>
          <a:xfrm>
            <a:off x="3583447" y="1062869"/>
            <a:ext cx="1818470" cy="36794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21062C1-09F3-045B-B0B1-2D489504596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118" t="5097" r="5703" b="3007"/>
          <a:stretch/>
        </p:blipFill>
        <p:spPr>
          <a:xfrm>
            <a:off x="1605440" y="1068152"/>
            <a:ext cx="1801324" cy="3679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8232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6"/>
          <p:cNvSpPr/>
          <p:nvPr/>
        </p:nvSpPr>
        <p:spPr>
          <a:xfrm>
            <a:off x="7823650" y="3372325"/>
            <a:ext cx="691800" cy="691800"/>
          </a:xfrm>
          <a:prstGeom prst="star12">
            <a:avLst>
              <a:gd name="adj" fmla="val 13543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1" name="Google Shape;321;p36"/>
          <p:cNvGrpSpPr/>
          <p:nvPr/>
        </p:nvGrpSpPr>
        <p:grpSpPr>
          <a:xfrm>
            <a:off x="7481350" y="254481"/>
            <a:ext cx="1376400" cy="1155000"/>
            <a:chOff x="1070044" y="3354869"/>
            <a:chExt cx="1376400" cy="1155000"/>
          </a:xfrm>
        </p:grpSpPr>
        <p:sp>
          <p:nvSpPr>
            <p:cNvPr id="322" name="Google Shape;322;p36"/>
            <p:cNvSpPr/>
            <p:nvPr/>
          </p:nvSpPr>
          <p:spPr>
            <a:xfrm rot="3258344">
              <a:off x="1547690" y="3236048"/>
              <a:ext cx="421109" cy="1392642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3" name="Google Shape;323;p36"/>
            <p:cNvSpPr/>
            <p:nvPr/>
          </p:nvSpPr>
          <p:spPr>
            <a:xfrm>
              <a:off x="1669574" y="4091762"/>
              <a:ext cx="177600" cy="177600"/>
            </a:xfrm>
            <a:prstGeom prst="star4">
              <a:avLst>
                <a:gd name="adj" fmla="val 125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Google Shape;492;p44">
            <a:extLst>
              <a:ext uri="{FF2B5EF4-FFF2-40B4-BE49-F238E27FC236}">
                <a16:creationId xmlns:a16="http://schemas.microsoft.com/office/drawing/2014/main" id="{6474F1B9-A772-818B-EE74-AF72F1E2DD51}"/>
              </a:ext>
            </a:extLst>
          </p:cNvPr>
          <p:cNvSpPr txBox="1">
            <a:spLocks/>
          </p:cNvSpPr>
          <p:nvPr/>
        </p:nvSpPr>
        <p:spPr>
          <a:xfrm>
            <a:off x="2511760" y="1883252"/>
            <a:ext cx="4284000" cy="99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Lexend Mega"/>
              <a:buNone/>
              <a:defRPr sz="2000" b="1" i="0" u="none" strike="noStrike" cap="none">
                <a:solidFill>
                  <a:schemeClr val="dk1"/>
                </a:solidFill>
                <a:latin typeface="Lexend Mega"/>
                <a:ea typeface="Lexend Mega"/>
                <a:cs typeface="Lexend Mega"/>
                <a:sym typeface="Lexend Meg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Lexend Mega"/>
              <a:buNone/>
              <a:defRPr sz="2500" b="0" i="0" u="none" strike="noStrike" cap="none">
                <a:solidFill>
                  <a:schemeClr val="dk1"/>
                </a:solidFill>
                <a:latin typeface="Lexend Mega"/>
                <a:ea typeface="Lexend Mega"/>
                <a:cs typeface="Lexend Mega"/>
                <a:sym typeface="Lexend Meg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Lexend Mega"/>
              <a:buNone/>
              <a:defRPr sz="2500" b="0" i="0" u="none" strike="noStrike" cap="none">
                <a:solidFill>
                  <a:schemeClr val="dk1"/>
                </a:solidFill>
                <a:latin typeface="Lexend Mega"/>
                <a:ea typeface="Lexend Mega"/>
                <a:cs typeface="Lexend Mega"/>
                <a:sym typeface="Lexend Meg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Lexend Mega"/>
              <a:buNone/>
              <a:defRPr sz="2500" b="0" i="0" u="none" strike="noStrike" cap="none">
                <a:solidFill>
                  <a:schemeClr val="dk1"/>
                </a:solidFill>
                <a:latin typeface="Lexend Mega"/>
                <a:ea typeface="Lexend Mega"/>
                <a:cs typeface="Lexend Mega"/>
                <a:sym typeface="Lexend Meg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Lexend Mega"/>
              <a:buNone/>
              <a:defRPr sz="2500" b="0" i="0" u="none" strike="noStrike" cap="none">
                <a:solidFill>
                  <a:schemeClr val="dk1"/>
                </a:solidFill>
                <a:latin typeface="Lexend Mega"/>
                <a:ea typeface="Lexend Mega"/>
                <a:cs typeface="Lexend Mega"/>
                <a:sym typeface="Lexend Meg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Lexend Mega"/>
              <a:buNone/>
              <a:defRPr sz="2500" b="0" i="0" u="none" strike="noStrike" cap="none">
                <a:solidFill>
                  <a:schemeClr val="dk1"/>
                </a:solidFill>
                <a:latin typeface="Lexend Mega"/>
                <a:ea typeface="Lexend Mega"/>
                <a:cs typeface="Lexend Mega"/>
                <a:sym typeface="Lexend Meg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Lexend Mega"/>
              <a:buNone/>
              <a:defRPr sz="2500" b="0" i="0" u="none" strike="noStrike" cap="none">
                <a:solidFill>
                  <a:schemeClr val="dk1"/>
                </a:solidFill>
                <a:latin typeface="Lexend Mega"/>
                <a:ea typeface="Lexend Mega"/>
                <a:cs typeface="Lexend Mega"/>
                <a:sym typeface="Lexend Meg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Lexend Mega"/>
              <a:buNone/>
              <a:defRPr sz="2500" b="0" i="0" u="none" strike="noStrike" cap="none">
                <a:solidFill>
                  <a:schemeClr val="dk1"/>
                </a:solidFill>
                <a:latin typeface="Lexend Mega"/>
                <a:ea typeface="Lexend Mega"/>
                <a:cs typeface="Lexend Mega"/>
                <a:sym typeface="Lexend Meg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Lexend Mega"/>
              <a:buNone/>
              <a:defRPr sz="2500" b="0" i="0" u="none" strike="noStrike" cap="none">
                <a:solidFill>
                  <a:schemeClr val="dk1"/>
                </a:solidFill>
                <a:latin typeface="Lexend Mega"/>
                <a:ea typeface="Lexend Mega"/>
                <a:cs typeface="Lexend Mega"/>
                <a:sym typeface="Lexend Mega"/>
              </a:defRPr>
            </a:lvl9pPr>
          </a:lstStyle>
          <a:p>
            <a:r>
              <a:rPr lang="en-US" sz="5200" dirty="0"/>
              <a:t>Thanks!</a:t>
            </a:r>
          </a:p>
        </p:txBody>
      </p:sp>
      <p:sp>
        <p:nvSpPr>
          <p:cNvPr id="5" name="Google Shape;493;p44">
            <a:extLst>
              <a:ext uri="{FF2B5EF4-FFF2-40B4-BE49-F238E27FC236}">
                <a16:creationId xmlns:a16="http://schemas.microsoft.com/office/drawing/2014/main" id="{F94B801D-491C-D396-C2A9-A4862DAD52D9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501860" y="2307891"/>
            <a:ext cx="4293900" cy="128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-US" dirty="0">
                <a:hlinkClick r:id="rId3"/>
              </a:rPr>
              <a:t>Video Presentation</a:t>
            </a:r>
            <a:endParaRPr dirty="0"/>
          </a:p>
        </p:txBody>
      </p:sp>
      <p:grpSp>
        <p:nvGrpSpPr>
          <p:cNvPr id="6" name="Google Shape;511;p44">
            <a:extLst>
              <a:ext uri="{FF2B5EF4-FFF2-40B4-BE49-F238E27FC236}">
                <a16:creationId xmlns:a16="http://schemas.microsoft.com/office/drawing/2014/main" id="{D5054842-2951-6DF8-5DDE-BC2C8A97377C}"/>
              </a:ext>
            </a:extLst>
          </p:cNvPr>
          <p:cNvGrpSpPr/>
          <p:nvPr/>
        </p:nvGrpSpPr>
        <p:grpSpPr>
          <a:xfrm>
            <a:off x="374349" y="1788375"/>
            <a:ext cx="2414700" cy="1713000"/>
            <a:chOff x="374349" y="1788375"/>
            <a:chExt cx="2414700" cy="1713000"/>
          </a:xfrm>
        </p:grpSpPr>
        <p:sp>
          <p:nvSpPr>
            <p:cNvPr id="7" name="Google Shape;512;p44">
              <a:extLst>
                <a:ext uri="{FF2B5EF4-FFF2-40B4-BE49-F238E27FC236}">
                  <a16:creationId xmlns:a16="http://schemas.microsoft.com/office/drawing/2014/main" id="{132627FD-820C-C795-9020-5C27424DD06E}"/>
                </a:ext>
              </a:extLst>
            </p:cNvPr>
            <p:cNvSpPr/>
            <p:nvPr/>
          </p:nvSpPr>
          <p:spPr>
            <a:xfrm rot="2977961">
              <a:off x="1198233" y="1635355"/>
              <a:ext cx="470136" cy="1639315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513;p44">
              <a:extLst>
                <a:ext uri="{FF2B5EF4-FFF2-40B4-BE49-F238E27FC236}">
                  <a16:creationId xmlns:a16="http://schemas.microsoft.com/office/drawing/2014/main" id="{C7EE4192-D38A-7C59-FFC3-EBF7EE75F2C1}"/>
                </a:ext>
              </a:extLst>
            </p:cNvPr>
            <p:cNvSpPr/>
            <p:nvPr/>
          </p:nvSpPr>
          <p:spPr>
            <a:xfrm rot="2977361">
              <a:off x="1248735" y="1484359"/>
              <a:ext cx="665927" cy="2321032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514;p44">
              <a:extLst>
                <a:ext uri="{FF2B5EF4-FFF2-40B4-BE49-F238E27FC236}">
                  <a16:creationId xmlns:a16="http://schemas.microsoft.com/office/drawing/2014/main" id="{7BA439EA-5690-3E4C-1866-1B2432E2BB9A}"/>
                </a:ext>
              </a:extLst>
            </p:cNvPr>
            <p:cNvSpPr/>
            <p:nvPr/>
          </p:nvSpPr>
          <p:spPr>
            <a:xfrm>
              <a:off x="1425941" y="2881052"/>
              <a:ext cx="311400" cy="263100"/>
            </a:xfrm>
            <a:prstGeom prst="star4">
              <a:avLst>
                <a:gd name="adj" fmla="val 125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" name="Google Shape;515;p44">
            <a:extLst>
              <a:ext uri="{FF2B5EF4-FFF2-40B4-BE49-F238E27FC236}">
                <a16:creationId xmlns:a16="http://schemas.microsoft.com/office/drawing/2014/main" id="{18BD12B4-FE92-B7C0-FF51-B380BDFFD195}"/>
              </a:ext>
            </a:extLst>
          </p:cNvPr>
          <p:cNvSpPr/>
          <p:nvPr/>
        </p:nvSpPr>
        <p:spPr>
          <a:xfrm>
            <a:off x="7648426" y="2635073"/>
            <a:ext cx="730800" cy="618000"/>
          </a:xfrm>
          <a:prstGeom prst="star12">
            <a:avLst>
              <a:gd name="adj" fmla="val 13543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516;p44">
            <a:extLst>
              <a:ext uri="{FF2B5EF4-FFF2-40B4-BE49-F238E27FC236}">
                <a16:creationId xmlns:a16="http://schemas.microsoft.com/office/drawing/2014/main" id="{41B1C101-E03A-0BB7-2985-FDE25990D397}"/>
              </a:ext>
            </a:extLst>
          </p:cNvPr>
          <p:cNvSpPr/>
          <p:nvPr/>
        </p:nvSpPr>
        <p:spPr>
          <a:xfrm>
            <a:off x="7091675" y="3253075"/>
            <a:ext cx="785700" cy="664200"/>
          </a:xfrm>
          <a:prstGeom prst="star12">
            <a:avLst>
              <a:gd name="adj" fmla="val 13543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94968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UI</a:t>
            </a:r>
            <a:endParaRPr dirty="0"/>
          </a:p>
        </p:txBody>
      </p:sp>
      <p:sp>
        <p:nvSpPr>
          <p:cNvPr id="278" name="Google Shape;278;p33"/>
          <p:cNvSpPr/>
          <p:nvPr/>
        </p:nvSpPr>
        <p:spPr>
          <a:xfrm>
            <a:off x="560200" y="1893700"/>
            <a:ext cx="527700" cy="527700"/>
          </a:xfrm>
          <a:prstGeom prst="star12">
            <a:avLst>
              <a:gd name="adj" fmla="val 13543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33"/>
          <p:cNvSpPr/>
          <p:nvPr/>
        </p:nvSpPr>
        <p:spPr>
          <a:xfrm>
            <a:off x="8019500" y="3818525"/>
            <a:ext cx="527700" cy="527700"/>
          </a:xfrm>
          <a:prstGeom prst="star12">
            <a:avLst>
              <a:gd name="adj" fmla="val 13543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F7B3A33-4B31-64E9-584D-CD73A1D643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3570" y="1058830"/>
            <a:ext cx="2482696" cy="363964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C20DE17-7582-FAD8-7855-15DFFD1A01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8860" y="1058830"/>
            <a:ext cx="2421788" cy="356023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UI</a:t>
            </a:r>
            <a:endParaRPr dirty="0"/>
          </a:p>
        </p:txBody>
      </p:sp>
      <p:sp>
        <p:nvSpPr>
          <p:cNvPr id="278" name="Google Shape;278;p33"/>
          <p:cNvSpPr/>
          <p:nvPr/>
        </p:nvSpPr>
        <p:spPr>
          <a:xfrm>
            <a:off x="560200" y="1893700"/>
            <a:ext cx="527700" cy="527700"/>
          </a:xfrm>
          <a:prstGeom prst="star12">
            <a:avLst>
              <a:gd name="adj" fmla="val 13543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33"/>
          <p:cNvSpPr/>
          <p:nvPr/>
        </p:nvSpPr>
        <p:spPr>
          <a:xfrm>
            <a:off x="8019500" y="3818525"/>
            <a:ext cx="527700" cy="527700"/>
          </a:xfrm>
          <a:prstGeom prst="star12">
            <a:avLst>
              <a:gd name="adj" fmla="val 13543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3DEE1A-369B-2218-5F6D-24693017AB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6786" y="1082798"/>
            <a:ext cx="2448922" cy="363511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C769E08-C898-8956-2FBB-E798DC20CC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6336" y="1082798"/>
            <a:ext cx="2480890" cy="36351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971D5E9-6603-D859-E658-3442EAC0C4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4050" y="1082798"/>
            <a:ext cx="2472726" cy="3635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5590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8"/>
          <p:cNvSpPr txBox="1">
            <a:spLocks noGrp="1"/>
          </p:cNvSpPr>
          <p:nvPr>
            <p:ph type="title"/>
          </p:nvPr>
        </p:nvSpPr>
        <p:spPr>
          <a:xfrm>
            <a:off x="1865559" y="2179625"/>
            <a:ext cx="5412881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Class Diagram</a:t>
            </a:r>
            <a:endParaRPr dirty="0"/>
          </a:p>
        </p:txBody>
      </p:sp>
      <p:sp>
        <p:nvSpPr>
          <p:cNvPr id="186" name="Google Shape;186;p28"/>
          <p:cNvSpPr txBox="1">
            <a:spLocks noGrp="1"/>
          </p:cNvSpPr>
          <p:nvPr>
            <p:ph type="title" idx="2"/>
          </p:nvPr>
        </p:nvSpPr>
        <p:spPr>
          <a:xfrm>
            <a:off x="2996550" y="1227075"/>
            <a:ext cx="3150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187" name="Google Shape;187;p28"/>
          <p:cNvSpPr/>
          <p:nvPr/>
        </p:nvSpPr>
        <p:spPr>
          <a:xfrm>
            <a:off x="7471196" y="1719053"/>
            <a:ext cx="537900" cy="537900"/>
          </a:xfrm>
          <a:prstGeom prst="star12">
            <a:avLst>
              <a:gd name="adj" fmla="val 13543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28"/>
          <p:cNvSpPr/>
          <p:nvPr/>
        </p:nvSpPr>
        <p:spPr>
          <a:xfrm>
            <a:off x="446676" y="639949"/>
            <a:ext cx="713400" cy="713400"/>
          </a:xfrm>
          <a:prstGeom prst="star12">
            <a:avLst>
              <a:gd name="adj" fmla="val 13543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28"/>
          <p:cNvSpPr/>
          <p:nvPr/>
        </p:nvSpPr>
        <p:spPr>
          <a:xfrm>
            <a:off x="1160074" y="1442176"/>
            <a:ext cx="411600" cy="411600"/>
          </a:xfrm>
          <a:prstGeom prst="star12">
            <a:avLst>
              <a:gd name="adj" fmla="val 13543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0" name="Google Shape;190;p28"/>
          <p:cNvGrpSpPr/>
          <p:nvPr/>
        </p:nvGrpSpPr>
        <p:grpSpPr>
          <a:xfrm>
            <a:off x="6101948" y="986907"/>
            <a:ext cx="2214028" cy="2192700"/>
            <a:chOff x="6101948" y="986907"/>
            <a:chExt cx="2214028" cy="2192700"/>
          </a:xfrm>
        </p:grpSpPr>
        <p:sp>
          <p:nvSpPr>
            <p:cNvPr id="191" name="Google Shape;191;p28"/>
            <p:cNvSpPr/>
            <p:nvPr/>
          </p:nvSpPr>
          <p:spPr>
            <a:xfrm rot="-2661051">
              <a:off x="6785751" y="1422089"/>
              <a:ext cx="505543" cy="1671914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28"/>
            <p:cNvSpPr/>
            <p:nvPr/>
          </p:nvSpPr>
          <p:spPr>
            <a:xfrm rot="-2660277">
              <a:off x="6874229" y="899595"/>
              <a:ext cx="715993" cy="2367325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28"/>
            <p:cNvSpPr/>
            <p:nvPr/>
          </p:nvSpPr>
          <p:spPr>
            <a:xfrm rot="-2011975">
              <a:off x="6183908" y="1110225"/>
              <a:ext cx="424680" cy="424680"/>
            </a:xfrm>
            <a:prstGeom prst="star4">
              <a:avLst>
                <a:gd name="adj" fmla="val 125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1548299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7"/>
          <p:cNvSpPr txBox="1">
            <a:spLocks noGrp="1"/>
          </p:cNvSpPr>
          <p:nvPr>
            <p:ph type="title"/>
          </p:nvPr>
        </p:nvSpPr>
        <p:spPr>
          <a:xfrm>
            <a:off x="4472290" y="234074"/>
            <a:ext cx="4402200" cy="95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Class Diagram</a:t>
            </a:r>
            <a:endParaRPr dirty="0"/>
          </a:p>
        </p:txBody>
      </p:sp>
      <p:grpSp>
        <p:nvGrpSpPr>
          <p:cNvPr id="173" name="Google Shape;173;p27"/>
          <p:cNvGrpSpPr/>
          <p:nvPr/>
        </p:nvGrpSpPr>
        <p:grpSpPr>
          <a:xfrm>
            <a:off x="7860013" y="3696300"/>
            <a:ext cx="1772615" cy="1739335"/>
            <a:chOff x="1606450" y="2534038"/>
            <a:chExt cx="1772615" cy="1739335"/>
          </a:xfrm>
        </p:grpSpPr>
        <p:sp>
          <p:nvSpPr>
            <p:cNvPr id="174" name="Google Shape;174;p27"/>
            <p:cNvSpPr/>
            <p:nvPr/>
          </p:nvSpPr>
          <p:spPr>
            <a:xfrm rot="-2659596">
              <a:off x="2064082" y="2836104"/>
              <a:ext cx="451236" cy="1492438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27"/>
            <p:cNvSpPr/>
            <p:nvPr/>
          </p:nvSpPr>
          <p:spPr>
            <a:xfrm rot="-2661074">
              <a:off x="2284813" y="2467741"/>
              <a:ext cx="543305" cy="1797293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7"/>
            <p:cNvSpPr/>
            <p:nvPr/>
          </p:nvSpPr>
          <p:spPr>
            <a:xfrm>
              <a:off x="2182665" y="3767275"/>
              <a:ext cx="366000" cy="366000"/>
            </a:xfrm>
            <a:prstGeom prst="star4">
              <a:avLst>
                <a:gd name="adj" fmla="val 125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7" name="Google Shape;177;p27"/>
          <p:cNvSpPr/>
          <p:nvPr/>
        </p:nvSpPr>
        <p:spPr>
          <a:xfrm>
            <a:off x="4205550" y="-28726"/>
            <a:ext cx="732900" cy="732900"/>
          </a:xfrm>
          <a:prstGeom prst="star12">
            <a:avLst>
              <a:gd name="adj" fmla="val 13543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27"/>
          <p:cNvSpPr/>
          <p:nvPr/>
        </p:nvSpPr>
        <p:spPr>
          <a:xfrm>
            <a:off x="3851050" y="704174"/>
            <a:ext cx="488700" cy="488700"/>
          </a:xfrm>
          <a:prstGeom prst="star12">
            <a:avLst>
              <a:gd name="adj" fmla="val 13543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7AA21E-8B88-036B-FC39-F888B25E49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625" y="1437073"/>
            <a:ext cx="7707244" cy="250320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8"/>
          <p:cNvSpPr txBox="1">
            <a:spLocks noGrp="1"/>
          </p:cNvSpPr>
          <p:nvPr>
            <p:ph type="title"/>
          </p:nvPr>
        </p:nvSpPr>
        <p:spPr>
          <a:xfrm>
            <a:off x="2152350" y="2179625"/>
            <a:ext cx="48393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Algorithm</a:t>
            </a:r>
            <a:endParaRPr dirty="0"/>
          </a:p>
        </p:txBody>
      </p:sp>
      <p:sp>
        <p:nvSpPr>
          <p:cNvPr id="186" name="Google Shape;186;p28"/>
          <p:cNvSpPr txBox="1">
            <a:spLocks noGrp="1"/>
          </p:cNvSpPr>
          <p:nvPr>
            <p:ph type="title" idx="2"/>
          </p:nvPr>
        </p:nvSpPr>
        <p:spPr>
          <a:xfrm>
            <a:off x="2996550" y="1227075"/>
            <a:ext cx="3150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187" name="Google Shape;187;p28"/>
          <p:cNvSpPr/>
          <p:nvPr/>
        </p:nvSpPr>
        <p:spPr>
          <a:xfrm>
            <a:off x="7471196" y="1719053"/>
            <a:ext cx="537900" cy="537900"/>
          </a:xfrm>
          <a:prstGeom prst="star12">
            <a:avLst>
              <a:gd name="adj" fmla="val 13543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28"/>
          <p:cNvSpPr/>
          <p:nvPr/>
        </p:nvSpPr>
        <p:spPr>
          <a:xfrm>
            <a:off x="446676" y="639949"/>
            <a:ext cx="713400" cy="713400"/>
          </a:xfrm>
          <a:prstGeom prst="star12">
            <a:avLst>
              <a:gd name="adj" fmla="val 13543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28"/>
          <p:cNvSpPr/>
          <p:nvPr/>
        </p:nvSpPr>
        <p:spPr>
          <a:xfrm>
            <a:off x="1160074" y="1442176"/>
            <a:ext cx="411600" cy="411600"/>
          </a:xfrm>
          <a:prstGeom prst="star12">
            <a:avLst>
              <a:gd name="adj" fmla="val 13543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0" name="Google Shape;190;p28"/>
          <p:cNvGrpSpPr/>
          <p:nvPr/>
        </p:nvGrpSpPr>
        <p:grpSpPr>
          <a:xfrm>
            <a:off x="6101948" y="986907"/>
            <a:ext cx="2214028" cy="2192700"/>
            <a:chOff x="6101948" y="986907"/>
            <a:chExt cx="2214028" cy="2192700"/>
          </a:xfrm>
        </p:grpSpPr>
        <p:sp>
          <p:nvSpPr>
            <p:cNvPr id="191" name="Google Shape;191;p28"/>
            <p:cNvSpPr/>
            <p:nvPr/>
          </p:nvSpPr>
          <p:spPr>
            <a:xfrm rot="-2661051">
              <a:off x="6785751" y="1422089"/>
              <a:ext cx="505543" cy="1671914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28"/>
            <p:cNvSpPr/>
            <p:nvPr/>
          </p:nvSpPr>
          <p:spPr>
            <a:xfrm rot="-2660277">
              <a:off x="6874229" y="899595"/>
              <a:ext cx="715993" cy="2367325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28"/>
            <p:cNvSpPr/>
            <p:nvPr/>
          </p:nvSpPr>
          <p:spPr>
            <a:xfrm rot="-2011975">
              <a:off x="6183908" y="1110225"/>
              <a:ext cx="424680" cy="424680"/>
            </a:xfrm>
            <a:prstGeom prst="star4">
              <a:avLst>
                <a:gd name="adj" fmla="val 125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5392906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6"/>
          <p:cNvSpPr txBox="1">
            <a:spLocks noGrp="1"/>
          </p:cNvSpPr>
          <p:nvPr>
            <p:ph type="title" idx="6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Algorithm</a:t>
            </a:r>
            <a:endParaRPr dirty="0"/>
          </a:p>
        </p:txBody>
      </p:sp>
      <p:sp>
        <p:nvSpPr>
          <p:cNvPr id="320" name="Google Shape;320;p36"/>
          <p:cNvSpPr/>
          <p:nvPr/>
        </p:nvSpPr>
        <p:spPr>
          <a:xfrm>
            <a:off x="7823650" y="3372325"/>
            <a:ext cx="691800" cy="691800"/>
          </a:xfrm>
          <a:prstGeom prst="star12">
            <a:avLst>
              <a:gd name="adj" fmla="val 13543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1" name="Google Shape;321;p36"/>
          <p:cNvGrpSpPr/>
          <p:nvPr/>
        </p:nvGrpSpPr>
        <p:grpSpPr>
          <a:xfrm>
            <a:off x="7481350" y="254481"/>
            <a:ext cx="1376400" cy="1155000"/>
            <a:chOff x="1070044" y="3354869"/>
            <a:chExt cx="1376400" cy="1155000"/>
          </a:xfrm>
        </p:grpSpPr>
        <p:sp>
          <p:nvSpPr>
            <p:cNvPr id="322" name="Google Shape;322;p36"/>
            <p:cNvSpPr/>
            <p:nvPr/>
          </p:nvSpPr>
          <p:spPr>
            <a:xfrm rot="3258344">
              <a:off x="1547690" y="3236048"/>
              <a:ext cx="421109" cy="1392642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3" name="Google Shape;323;p36"/>
            <p:cNvSpPr/>
            <p:nvPr/>
          </p:nvSpPr>
          <p:spPr>
            <a:xfrm>
              <a:off x="1669574" y="4091762"/>
              <a:ext cx="177600" cy="177600"/>
            </a:xfrm>
            <a:prstGeom prst="star4">
              <a:avLst>
                <a:gd name="adj" fmla="val 125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F9162C7A-701E-072E-F88D-F16F957A79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071" y="1201641"/>
            <a:ext cx="1068444" cy="337521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C5362B2-954C-A952-F37E-38DF05EFEA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0337" y="1208045"/>
            <a:ext cx="596760" cy="336880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A7A5DDC-0488-2F4B-3093-1A004EB85D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16919" y="1208045"/>
            <a:ext cx="1163770" cy="336880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7CD13C7-7968-347C-DCF0-7329C4B6D2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80511" y="1208045"/>
            <a:ext cx="582977" cy="336880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8F23DDC-580D-12BE-2B80-59D9361F074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22436" y="1318345"/>
            <a:ext cx="3035746" cy="189861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6"/>
          <p:cNvSpPr txBox="1">
            <a:spLocks noGrp="1"/>
          </p:cNvSpPr>
          <p:nvPr>
            <p:ph type="title" idx="6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Algorithm</a:t>
            </a:r>
            <a:endParaRPr dirty="0"/>
          </a:p>
        </p:txBody>
      </p:sp>
      <p:sp>
        <p:nvSpPr>
          <p:cNvPr id="320" name="Google Shape;320;p36"/>
          <p:cNvSpPr/>
          <p:nvPr/>
        </p:nvSpPr>
        <p:spPr>
          <a:xfrm>
            <a:off x="7823650" y="3372325"/>
            <a:ext cx="691800" cy="691800"/>
          </a:xfrm>
          <a:prstGeom prst="star12">
            <a:avLst>
              <a:gd name="adj" fmla="val 13543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1" name="Google Shape;321;p36"/>
          <p:cNvGrpSpPr/>
          <p:nvPr/>
        </p:nvGrpSpPr>
        <p:grpSpPr>
          <a:xfrm>
            <a:off x="7481350" y="254481"/>
            <a:ext cx="1376400" cy="1155000"/>
            <a:chOff x="1070044" y="3354869"/>
            <a:chExt cx="1376400" cy="1155000"/>
          </a:xfrm>
        </p:grpSpPr>
        <p:sp>
          <p:nvSpPr>
            <p:cNvPr id="322" name="Google Shape;322;p36"/>
            <p:cNvSpPr/>
            <p:nvPr/>
          </p:nvSpPr>
          <p:spPr>
            <a:xfrm rot="3258344">
              <a:off x="1547690" y="3236048"/>
              <a:ext cx="421109" cy="1392642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3" name="Google Shape;323;p36"/>
            <p:cNvSpPr/>
            <p:nvPr/>
          </p:nvSpPr>
          <p:spPr>
            <a:xfrm>
              <a:off x="1669574" y="4091762"/>
              <a:ext cx="177600" cy="177600"/>
            </a:xfrm>
            <a:prstGeom prst="star4">
              <a:avLst>
                <a:gd name="adj" fmla="val 125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D4C35DF4-9576-0283-F1E3-2702C592BE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3499" y="1168974"/>
            <a:ext cx="3157001" cy="3425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089183"/>
      </p:ext>
    </p:extLst>
  </p:cSld>
  <p:clrMapOvr>
    <a:masterClrMapping/>
  </p:clrMapOvr>
</p:sld>
</file>

<file path=ppt/theme/theme1.xml><?xml version="1.0" encoding="utf-8"?>
<a:theme xmlns:a="http://schemas.openxmlformats.org/drawingml/2006/main" name="Bitco Slides Minitheme by Slidesgo">
  <a:themeElements>
    <a:clrScheme name="Simple Light">
      <a:dk1>
        <a:srgbClr val="191919"/>
      </a:dk1>
      <a:lt1>
        <a:srgbClr val="FFFFFF"/>
      </a:lt1>
      <a:dk2>
        <a:srgbClr val="FFBDBD"/>
      </a:dk2>
      <a:lt2>
        <a:srgbClr val="FFDA9F"/>
      </a:lt2>
      <a:accent1>
        <a:srgbClr val="664ADF"/>
      </a:accent1>
      <a:accent2>
        <a:srgbClr val="212121"/>
      </a:accent2>
      <a:accent3>
        <a:srgbClr val="FFFFFF"/>
      </a:accent3>
      <a:accent4>
        <a:srgbClr val="FFBDBD"/>
      </a:accent4>
      <a:accent5>
        <a:srgbClr val="FFDA9F"/>
      </a:accent5>
      <a:accent6>
        <a:srgbClr val="664ADF"/>
      </a:accent6>
      <a:hlink>
        <a:srgbClr val="664AD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259</TotalTime>
  <Words>195</Words>
  <Application>Microsoft Office PowerPoint</Application>
  <PresentationFormat>On-screen Show (16:9)</PresentationFormat>
  <Paragraphs>46</Paragraphs>
  <Slides>27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Arial</vt:lpstr>
      <vt:lpstr>Lexend Mega</vt:lpstr>
      <vt:lpstr>Anaheim</vt:lpstr>
      <vt:lpstr>RSU</vt:lpstr>
      <vt:lpstr>Bitco Slides Minitheme by Slidesgo</vt:lpstr>
      <vt:lpstr>Ran It</vt:lpstr>
      <vt:lpstr>UI</vt:lpstr>
      <vt:lpstr>UI</vt:lpstr>
      <vt:lpstr>UI</vt:lpstr>
      <vt:lpstr>Class Diagram</vt:lpstr>
      <vt:lpstr>Class Diagram</vt:lpstr>
      <vt:lpstr>Algorithm</vt:lpstr>
      <vt:lpstr>Algorithm</vt:lpstr>
      <vt:lpstr>Algorithm</vt:lpstr>
      <vt:lpstr>Algorithm</vt:lpstr>
      <vt:lpstr>Algorithm</vt:lpstr>
      <vt:lpstr>Algorithm</vt:lpstr>
      <vt:lpstr>Algorithm</vt:lpstr>
      <vt:lpstr>Source Code</vt:lpstr>
      <vt:lpstr>Source Code</vt:lpstr>
      <vt:lpstr>Source Code</vt:lpstr>
      <vt:lpstr>Source Code</vt:lpstr>
      <vt:lpstr>Source Code</vt:lpstr>
      <vt:lpstr>Source Code</vt:lpstr>
      <vt:lpstr>Source Code</vt:lpstr>
      <vt:lpstr>Source Code</vt:lpstr>
      <vt:lpstr>Source Code</vt:lpstr>
      <vt:lpstr>Source Code</vt:lpstr>
      <vt:lpstr>Source Code</vt:lpstr>
      <vt:lpstr>Source Code</vt:lpstr>
      <vt:lpstr>Source Code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Ran It</dc:title>
  <dc:creator>JJayJin</dc:creator>
  <cp:lastModifiedBy>Chollada PUNSEENAM</cp:lastModifiedBy>
  <cp:revision>3</cp:revision>
  <dcterms:modified xsi:type="dcterms:W3CDTF">2023-04-04T16:48:06Z</dcterms:modified>
</cp:coreProperties>
</file>